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60" r:id="rId4"/>
  </p:sldMasterIdLst>
  <p:notesMasterIdLst>
    <p:notesMasterId r:id="rId20"/>
  </p:notesMasterIdLst>
  <p:sldIdLst>
    <p:sldId id="311" r:id="rId5"/>
    <p:sldId id="293" r:id="rId6"/>
    <p:sldId id="330" r:id="rId7"/>
    <p:sldId id="332" r:id="rId8"/>
    <p:sldId id="331" r:id="rId9"/>
    <p:sldId id="333" r:id="rId10"/>
    <p:sldId id="312" r:id="rId11"/>
    <p:sldId id="334" r:id="rId12"/>
    <p:sldId id="316" r:id="rId13"/>
    <p:sldId id="317" r:id="rId14"/>
    <p:sldId id="335" r:id="rId15"/>
    <p:sldId id="336" r:id="rId16"/>
    <p:sldId id="337" r:id="rId17"/>
    <p:sldId id="338" r:id="rId18"/>
    <p:sldId id="339" r:id="rId19"/>
  </p:sldIdLst>
  <p:sldSz cx="9906000" cy="6858000" type="A4"/>
  <p:notesSz cx="6858000" cy="9144000"/>
  <p:embeddedFontLst>
    <p:embeddedFont>
      <p:font typeface="Franklin Gothic Book" panose="020B0503020102020204" pitchFamily="34" charset="0"/>
      <p:regular r:id="rId21"/>
      <p:italic r:id="rId22"/>
    </p:embeddedFont>
    <p:embeddedFont>
      <p:font typeface="StoneSansITC" charset="0"/>
      <p:regular r:id="rId23"/>
    </p:embeddedFont>
    <p:embeddedFont>
      <p:font typeface="Trebuchet MS" panose="020B0603020202020204" pitchFamily="34"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1B22"/>
    <a:srgbClr val="F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412" autoAdjust="0"/>
  </p:normalViewPr>
  <p:slideViewPr>
    <p:cSldViewPr snapToGrid="0" snapToObjects="1" showGuides="1">
      <p:cViewPr varScale="1">
        <p:scale>
          <a:sx n="36" d="100"/>
          <a:sy n="36" d="100"/>
        </p:scale>
        <p:origin x="64" y="424"/>
      </p:cViewPr>
      <p:guideLst>
        <p:guide orient="horz" pos="2183"/>
        <p:guide pos="3120"/>
      </p:guideLst>
    </p:cSldViewPr>
  </p:slideViewPr>
  <p:outlineViewPr>
    <p:cViewPr>
      <p:scale>
        <a:sx n="33" d="100"/>
        <a:sy n="33" d="100"/>
      </p:scale>
      <p:origin x="0" y="-3469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Eifler" userId="0817de4b-9e27-4dc7-b05d-19017abdd2dd" providerId="ADAL" clId="{82B7038A-158C-47E5-B796-E96BBC0F9AC7}"/>
    <pc:docChg chg="custSel modSld">
      <pc:chgData name="Barbara Eifler" userId="0817de4b-9e27-4dc7-b05d-19017abdd2dd" providerId="ADAL" clId="{82B7038A-158C-47E5-B796-E96BBC0F9AC7}" dt="2025-05-04T23:14:13.530" v="549" actId="20577"/>
      <pc:docMkLst>
        <pc:docMk/>
      </pc:docMkLst>
      <pc:sldChg chg="modNotesTx">
        <pc:chgData name="Barbara Eifler" userId="0817de4b-9e27-4dc7-b05d-19017abdd2dd" providerId="ADAL" clId="{82B7038A-158C-47E5-B796-E96BBC0F9AC7}" dt="2025-05-04T23:01:16.102" v="1" actId="6549"/>
        <pc:sldMkLst>
          <pc:docMk/>
          <pc:sldMk cId="2282344159" sldId="293"/>
        </pc:sldMkLst>
      </pc:sldChg>
      <pc:sldChg chg="modNotesTx">
        <pc:chgData name="Barbara Eifler" userId="0817de4b-9e27-4dc7-b05d-19017abdd2dd" providerId="ADAL" clId="{82B7038A-158C-47E5-B796-E96BBC0F9AC7}" dt="2025-05-04T23:01:11.629" v="0" actId="6549"/>
        <pc:sldMkLst>
          <pc:docMk/>
          <pc:sldMk cId="3038258695" sldId="311"/>
        </pc:sldMkLst>
      </pc:sldChg>
      <pc:sldChg chg="modNotesTx">
        <pc:chgData name="Barbara Eifler" userId="0817de4b-9e27-4dc7-b05d-19017abdd2dd" providerId="ADAL" clId="{82B7038A-158C-47E5-B796-E96BBC0F9AC7}" dt="2025-05-04T23:01:44.474" v="6" actId="6549"/>
        <pc:sldMkLst>
          <pc:docMk/>
          <pc:sldMk cId="612307805" sldId="312"/>
        </pc:sldMkLst>
      </pc:sldChg>
      <pc:sldChg chg="modSp mod modNotesTx">
        <pc:chgData name="Barbara Eifler" userId="0817de4b-9e27-4dc7-b05d-19017abdd2dd" providerId="ADAL" clId="{82B7038A-158C-47E5-B796-E96BBC0F9AC7}" dt="2025-05-04T23:05:29.722" v="247" actId="20577"/>
        <pc:sldMkLst>
          <pc:docMk/>
          <pc:sldMk cId="370063742" sldId="316"/>
        </pc:sldMkLst>
        <pc:spChg chg="mod">
          <ac:chgData name="Barbara Eifler" userId="0817de4b-9e27-4dc7-b05d-19017abdd2dd" providerId="ADAL" clId="{82B7038A-158C-47E5-B796-E96BBC0F9AC7}" dt="2025-05-04T23:05:29.722" v="247" actId="20577"/>
          <ac:spMkLst>
            <pc:docMk/>
            <pc:sldMk cId="370063742" sldId="316"/>
            <ac:spMk id="5" creationId="{4A3CE445-354E-657E-A625-100E47F61044}"/>
          </ac:spMkLst>
        </pc:spChg>
      </pc:sldChg>
      <pc:sldChg chg="modSp mod modNotesTx">
        <pc:chgData name="Barbara Eifler" userId="0817de4b-9e27-4dc7-b05d-19017abdd2dd" providerId="ADAL" clId="{82B7038A-158C-47E5-B796-E96BBC0F9AC7}" dt="2025-05-04T23:07:11.227" v="261" actId="948"/>
        <pc:sldMkLst>
          <pc:docMk/>
          <pc:sldMk cId="3076584884" sldId="317"/>
        </pc:sldMkLst>
        <pc:spChg chg="mod">
          <ac:chgData name="Barbara Eifler" userId="0817de4b-9e27-4dc7-b05d-19017abdd2dd" providerId="ADAL" clId="{82B7038A-158C-47E5-B796-E96BBC0F9AC7}" dt="2025-05-04T23:07:11.227" v="261" actId="948"/>
          <ac:spMkLst>
            <pc:docMk/>
            <pc:sldMk cId="3076584884" sldId="317"/>
            <ac:spMk id="5" creationId="{AF9B5506-24C8-EA85-BECD-79D8BF70B82A}"/>
          </ac:spMkLst>
        </pc:spChg>
      </pc:sldChg>
      <pc:sldChg chg="modNotesTx">
        <pc:chgData name="Barbara Eifler" userId="0817de4b-9e27-4dc7-b05d-19017abdd2dd" providerId="ADAL" clId="{82B7038A-158C-47E5-B796-E96BBC0F9AC7}" dt="2025-05-04T23:01:20.549" v="2" actId="6549"/>
        <pc:sldMkLst>
          <pc:docMk/>
          <pc:sldMk cId="2438285074" sldId="330"/>
        </pc:sldMkLst>
      </pc:sldChg>
      <pc:sldChg chg="modSp mod modNotesTx">
        <pc:chgData name="Barbara Eifler" userId="0817de4b-9e27-4dc7-b05d-19017abdd2dd" providerId="ADAL" clId="{82B7038A-158C-47E5-B796-E96BBC0F9AC7}" dt="2025-05-04T23:14:13.530" v="549" actId="20577"/>
        <pc:sldMkLst>
          <pc:docMk/>
          <pc:sldMk cId="1254850858" sldId="331"/>
        </pc:sldMkLst>
        <pc:spChg chg="mod">
          <ac:chgData name="Barbara Eifler" userId="0817de4b-9e27-4dc7-b05d-19017abdd2dd" providerId="ADAL" clId="{82B7038A-158C-47E5-B796-E96BBC0F9AC7}" dt="2025-05-04T23:14:13.530" v="549" actId="20577"/>
          <ac:spMkLst>
            <pc:docMk/>
            <pc:sldMk cId="1254850858" sldId="331"/>
            <ac:spMk id="5" creationId="{0382324A-F6C4-34E4-F205-753F72E363E4}"/>
          </ac:spMkLst>
        </pc:spChg>
      </pc:sldChg>
      <pc:sldChg chg="modNotesTx">
        <pc:chgData name="Barbara Eifler" userId="0817de4b-9e27-4dc7-b05d-19017abdd2dd" providerId="ADAL" clId="{82B7038A-158C-47E5-B796-E96BBC0F9AC7}" dt="2025-05-04T23:01:26.059" v="3" actId="6549"/>
        <pc:sldMkLst>
          <pc:docMk/>
          <pc:sldMk cId="2786356001" sldId="332"/>
        </pc:sldMkLst>
      </pc:sldChg>
      <pc:sldChg chg="modSp mod modNotesTx">
        <pc:chgData name="Barbara Eifler" userId="0817de4b-9e27-4dc7-b05d-19017abdd2dd" providerId="ADAL" clId="{82B7038A-158C-47E5-B796-E96BBC0F9AC7}" dt="2025-05-04T23:04:09.771" v="153" actId="6549"/>
        <pc:sldMkLst>
          <pc:docMk/>
          <pc:sldMk cId="3257886624" sldId="333"/>
        </pc:sldMkLst>
        <pc:spChg chg="mod">
          <ac:chgData name="Barbara Eifler" userId="0817de4b-9e27-4dc7-b05d-19017abdd2dd" providerId="ADAL" clId="{82B7038A-158C-47E5-B796-E96BBC0F9AC7}" dt="2025-05-04T23:04:09.771" v="153" actId="6549"/>
          <ac:spMkLst>
            <pc:docMk/>
            <pc:sldMk cId="3257886624" sldId="333"/>
            <ac:spMk id="5" creationId="{FF2F443F-C3C4-D712-BB32-113303FCF23E}"/>
          </ac:spMkLst>
        </pc:spChg>
      </pc:sldChg>
      <pc:sldChg chg="modNotesTx">
        <pc:chgData name="Barbara Eifler" userId="0817de4b-9e27-4dc7-b05d-19017abdd2dd" providerId="ADAL" clId="{82B7038A-158C-47E5-B796-E96BBC0F9AC7}" dt="2025-05-04T23:01:49.107" v="7" actId="6549"/>
        <pc:sldMkLst>
          <pc:docMk/>
          <pc:sldMk cId="1766487377" sldId="334"/>
        </pc:sldMkLst>
      </pc:sldChg>
      <pc:sldChg chg="modSp mod modNotesTx">
        <pc:chgData name="Barbara Eifler" userId="0817de4b-9e27-4dc7-b05d-19017abdd2dd" providerId="ADAL" clId="{82B7038A-158C-47E5-B796-E96BBC0F9AC7}" dt="2025-05-04T23:07:58.035" v="306" actId="14100"/>
        <pc:sldMkLst>
          <pc:docMk/>
          <pc:sldMk cId="1556506413" sldId="335"/>
        </pc:sldMkLst>
        <pc:spChg chg="mod">
          <ac:chgData name="Barbara Eifler" userId="0817de4b-9e27-4dc7-b05d-19017abdd2dd" providerId="ADAL" clId="{82B7038A-158C-47E5-B796-E96BBC0F9AC7}" dt="2025-05-04T23:07:58.035" v="306" actId="14100"/>
          <ac:spMkLst>
            <pc:docMk/>
            <pc:sldMk cId="1556506413" sldId="335"/>
            <ac:spMk id="5" creationId="{1E2BD51C-1233-7939-A350-AF9A8EEDD017}"/>
          </ac:spMkLst>
        </pc:spChg>
      </pc:sldChg>
      <pc:sldChg chg="modSp mod modNotesTx">
        <pc:chgData name="Barbara Eifler" userId="0817de4b-9e27-4dc7-b05d-19017abdd2dd" providerId="ADAL" clId="{82B7038A-158C-47E5-B796-E96BBC0F9AC7}" dt="2025-05-04T23:09:05.872" v="400" actId="948"/>
        <pc:sldMkLst>
          <pc:docMk/>
          <pc:sldMk cId="3439624176" sldId="336"/>
        </pc:sldMkLst>
        <pc:spChg chg="mod">
          <ac:chgData name="Barbara Eifler" userId="0817de4b-9e27-4dc7-b05d-19017abdd2dd" providerId="ADAL" clId="{82B7038A-158C-47E5-B796-E96BBC0F9AC7}" dt="2025-05-04T23:09:05.872" v="400" actId="948"/>
          <ac:spMkLst>
            <pc:docMk/>
            <pc:sldMk cId="3439624176" sldId="336"/>
            <ac:spMk id="5" creationId="{EE46D2BC-E91C-AFA1-C0FA-0A1101E27BF7}"/>
          </ac:spMkLst>
        </pc:spChg>
      </pc:sldChg>
      <pc:sldChg chg="modNotesTx">
        <pc:chgData name="Barbara Eifler" userId="0817de4b-9e27-4dc7-b05d-19017abdd2dd" providerId="ADAL" clId="{82B7038A-158C-47E5-B796-E96BBC0F9AC7}" dt="2025-05-04T23:02:10.276" v="12" actId="6549"/>
        <pc:sldMkLst>
          <pc:docMk/>
          <pc:sldMk cId="546116654" sldId="337"/>
        </pc:sldMkLst>
      </pc:sldChg>
      <pc:sldChg chg="modSp mod modNotesTx">
        <pc:chgData name="Barbara Eifler" userId="0817de4b-9e27-4dc7-b05d-19017abdd2dd" providerId="ADAL" clId="{82B7038A-158C-47E5-B796-E96BBC0F9AC7}" dt="2025-05-04T23:10:36.790" v="544" actId="27636"/>
        <pc:sldMkLst>
          <pc:docMk/>
          <pc:sldMk cId="2662909116" sldId="338"/>
        </pc:sldMkLst>
        <pc:spChg chg="mod">
          <ac:chgData name="Barbara Eifler" userId="0817de4b-9e27-4dc7-b05d-19017abdd2dd" providerId="ADAL" clId="{82B7038A-158C-47E5-B796-E96BBC0F9AC7}" dt="2025-05-04T23:10:36.790" v="544" actId="27636"/>
          <ac:spMkLst>
            <pc:docMk/>
            <pc:sldMk cId="2662909116" sldId="338"/>
            <ac:spMk id="5" creationId="{502FCEBC-B097-0913-90D7-73D5D7FCA090}"/>
          </ac:spMkLst>
        </pc:spChg>
      </pc:sldChg>
      <pc:sldChg chg="modSp mod modNotesTx">
        <pc:chgData name="Barbara Eifler" userId="0817de4b-9e27-4dc7-b05d-19017abdd2dd" providerId="ADAL" clId="{82B7038A-158C-47E5-B796-E96BBC0F9AC7}" dt="2025-05-04T23:02:46.176" v="41" actId="6549"/>
        <pc:sldMkLst>
          <pc:docMk/>
          <pc:sldMk cId="2271597802" sldId="339"/>
        </pc:sldMkLst>
        <pc:spChg chg="mod">
          <ac:chgData name="Barbara Eifler" userId="0817de4b-9e27-4dc7-b05d-19017abdd2dd" providerId="ADAL" clId="{82B7038A-158C-47E5-B796-E96BBC0F9AC7}" dt="2025-05-04T23:02:32.064" v="40" actId="6549"/>
          <ac:spMkLst>
            <pc:docMk/>
            <pc:sldMk cId="2271597802" sldId="339"/>
            <ac:spMk id="5" creationId="{16E88048-A215-199D-FCF2-13609C3951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BB56A-A8DE-F142-AA45-FD3ED9182317}" type="datetimeFigureOut">
              <a:rPr lang="en-US" smtClean="0"/>
              <a:t>5/4/2025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3A80F-9C35-0D43-A45E-D50C8F9B170A}" type="slidenum">
              <a:rPr lang="en-US" smtClean="0"/>
              <a:t>‹#›</a:t>
            </a:fld>
            <a:endParaRPr lang="en-US"/>
          </a:p>
        </p:txBody>
      </p:sp>
    </p:spTree>
    <p:extLst>
      <p:ext uri="{BB962C8B-B14F-4D97-AF65-F5344CB8AC3E}">
        <p14:creationId xmlns:p14="http://schemas.microsoft.com/office/powerpoint/2010/main" val="183014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83A80F-9C35-0D43-A45E-D50C8F9B170A}" type="slidenum">
              <a:rPr lang="en-US" smtClean="0"/>
              <a:t>0</a:t>
            </a:fld>
            <a:endParaRPr lang="en-US"/>
          </a:p>
        </p:txBody>
      </p:sp>
    </p:spTree>
    <p:extLst>
      <p:ext uri="{BB962C8B-B14F-4D97-AF65-F5344CB8AC3E}">
        <p14:creationId xmlns:p14="http://schemas.microsoft.com/office/powerpoint/2010/main" val="99903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700ED-49FA-C26D-7618-979FF3795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5F2D7-2FAE-B198-E5F8-CB93B40C7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3BAA7-E944-9B55-E8E8-2A0D8829700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BB1C7BAE-86ED-645B-3006-1092B959E1AC}"/>
              </a:ext>
            </a:extLst>
          </p:cNvPr>
          <p:cNvSpPr>
            <a:spLocks noGrp="1"/>
          </p:cNvSpPr>
          <p:nvPr>
            <p:ph type="sldNum" sz="quarter" idx="5"/>
          </p:nvPr>
        </p:nvSpPr>
        <p:spPr/>
        <p:txBody>
          <a:bodyPr/>
          <a:lstStyle/>
          <a:p>
            <a:fld id="{DE83A80F-9C35-0D43-A45E-D50C8F9B170A}" type="slidenum">
              <a:rPr lang="en-US" smtClean="0"/>
              <a:t>9</a:t>
            </a:fld>
            <a:endParaRPr lang="en-US"/>
          </a:p>
        </p:txBody>
      </p:sp>
    </p:spTree>
    <p:extLst>
      <p:ext uri="{BB962C8B-B14F-4D97-AF65-F5344CB8AC3E}">
        <p14:creationId xmlns:p14="http://schemas.microsoft.com/office/powerpoint/2010/main" val="366556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6D8E-9143-7AE1-4810-D1A62D6DD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4A8F6-85D6-B567-DE60-90FEE513B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72EB0-F2C1-E629-0BF4-46DD6A80682C}"/>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1FC0C4F1-E59C-84C9-3723-9E80DDC036E9}"/>
              </a:ext>
            </a:extLst>
          </p:cNvPr>
          <p:cNvSpPr>
            <a:spLocks noGrp="1"/>
          </p:cNvSpPr>
          <p:nvPr>
            <p:ph type="sldNum" sz="quarter" idx="5"/>
          </p:nvPr>
        </p:nvSpPr>
        <p:spPr/>
        <p:txBody>
          <a:bodyPr/>
          <a:lstStyle/>
          <a:p>
            <a:fld id="{DE83A80F-9C35-0D43-A45E-D50C8F9B170A}" type="slidenum">
              <a:rPr lang="en-US" smtClean="0"/>
              <a:t>10</a:t>
            </a:fld>
            <a:endParaRPr lang="en-US"/>
          </a:p>
        </p:txBody>
      </p:sp>
    </p:spTree>
    <p:extLst>
      <p:ext uri="{BB962C8B-B14F-4D97-AF65-F5344CB8AC3E}">
        <p14:creationId xmlns:p14="http://schemas.microsoft.com/office/powerpoint/2010/main" val="4248080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CF670-1609-109A-79ED-0913212D4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82F19-6CA3-196C-81AF-8F0D6B392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C5481-7903-2E74-3311-1A6D0C4E74B6}"/>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F603851E-2CED-F68B-0F52-993215E3B607}"/>
              </a:ext>
            </a:extLst>
          </p:cNvPr>
          <p:cNvSpPr>
            <a:spLocks noGrp="1"/>
          </p:cNvSpPr>
          <p:nvPr>
            <p:ph type="sldNum" sz="quarter" idx="5"/>
          </p:nvPr>
        </p:nvSpPr>
        <p:spPr/>
        <p:txBody>
          <a:bodyPr/>
          <a:lstStyle/>
          <a:p>
            <a:fld id="{DE83A80F-9C35-0D43-A45E-D50C8F9B170A}" type="slidenum">
              <a:rPr lang="en-US" smtClean="0"/>
              <a:t>11</a:t>
            </a:fld>
            <a:endParaRPr lang="en-US"/>
          </a:p>
        </p:txBody>
      </p:sp>
    </p:spTree>
    <p:extLst>
      <p:ext uri="{BB962C8B-B14F-4D97-AF65-F5344CB8AC3E}">
        <p14:creationId xmlns:p14="http://schemas.microsoft.com/office/powerpoint/2010/main" val="294730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90B6D-1D7E-3B3F-CC4E-8F64399AF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5985E-93F4-AD85-252F-264B4148E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7A766-BAF3-C56B-5D82-F75667EF9C0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00AEFABE-F128-0F48-4877-38200A1CADD4}"/>
              </a:ext>
            </a:extLst>
          </p:cNvPr>
          <p:cNvSpPr>
            <a:spLocks noGrp="1"/>
          </p:cNvSpPr>
          <p:nvPr>
            <p:ph type="sldNum" sz="quarter" idx="5"/>
          </p:nvPr>
        </p:nvSpPr>
        <p:spPr/>
        <p:txBody>
          <a:bodyPr/>
          <a:lstStyle/>
          <a:p>
            <a:fld id="{DE83A80F-9C35-0D43-A45E-D50C8F9B170A}" type="slidenum">
              <a:rPr lang="en-US" smtClean="0"/>
              <a:t>12</a:t>
            </a:fld>
            <a:endParaRPr lang="en-US"/>
          </a:p>
        </p:txBody>
      </p:sp>
    </p:spTree>
    <p:extLst>
      <p:ext uri="{BB962C8B-B14F-4D97-AF65-F5344CB8AC3E}">
        <p14:creationId xmlns:p14="http://schemas.microsoft.com/office/powerpoint/2010/main" val="106060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61EA9-CD63-F375-4E09-98FAD07F1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15CDE-B200-4896-DE71-A9F472BF8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5319B-DDA3-BD81-32F8-DD56D4A909D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C3B0AA66-45D9-43D0-1CAC-2231D40E4121}"/>
              </a:ext>
            </a:extLst>
          </p:cNvPr>
          <p:cNvSpPr>
            <a:spLocks noGrp="1"/>
          </p:cNvSpPr>
          <p:nvPr>
            <p:ph type="sldNum" sz="quarter" idx="5"/>
          </p:nvPr>
        </p:nvSpPr>
        <p:spPr/>
        <p:txBody>
          <a:bodyPr/>
          <a:lstStyle/>
          <a:p>
            <a:fld id="{DE83A80F-9C35-0D43-A45E-D50C8F9B170A}" type="slidenum">
              <a:rPr lang="en-US" smtClean="0"/>
              <a:t>13</a:t>
            </a:fld>
            <a:endParaRPr lang="en-US"/>
          </a:p>
        </p:txBody>
      </p:sp>
    </p:spTree>
    <p:extLst>
      <p:ext uri="{BB962C8B-B14F-4D97-AF65-F5344CB8AC3E}">
        <p14:creationId xmlns:p14="http://schemas.microsoft.com/office/powerpoint/2010/main" val="3568411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D2958-032B-6694-9EFD-67D08B2BA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A04AB-F3C3-0F8A-A8E8-9B31435CE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58F73-6425-C5FF-0C04-A97CD8832AEA}"/>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0A471DA-9D1B-E408-D5C3-74D07D402FE1}"/>
              </a:ext>
            </a:extLst>
          </p:cNvPr>
          <p:cNvSpPr>
            <a:spLocks noGrp="1"/>
          </p:cNvSpPr>
          <p:nvPr>
            <p:ph type="sldNum" sz="quarter" idx="5"/>
          </p:nvPr>
        </p:nvSpPr>
        <p:spPr/>
        <p:txBody>
          <a:bodyPr/>
          <a:lstStyle/>
          <a:p>
            <a:fld id="{DE83A80F-9C35-0D43-A45E-D50C8F9B170A}" type="slidenum">
              <a:rPr lang="en-US" smtClean="0"/>
              <a:t>14</a:t>
            </a:fld>
            <a:endParaRPr lang="en-US"/>
          </a:p>
        </p:txBody>
      </p:sp>
    </p:spTree>
    <p:extLst>
      <p:ext uri="{BB962C8B-B14F-4D97-AF65-F5344CB8AC3E}">
        <p14:creationId xmlns:p14="http://schemas.microsoft.com/office/powerpoint/2010/main" val="225117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3A80F-9C35-0D43-A45E-D50C8F9B170A}" type="slidenum">
              <a:rPr lang="en-US" smtClean="0"/>
              <a:t>1</a:t>
            </a:fld>
            <a:endParaRPr lang="en-US"/>
          </a:p>
        </p:txBody>
      </p:sp>
    </p:spTree>
    <p:extLst>
      <p:ext uri="{BB962C8B-B14F-4D97-AF65-F5344CB8AC3E}">
        <p14:creationId xmlns:p14="http://schemas.microsoft.com/office/powerpoint/2010/main" val="141749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084F1-9C3D-4AE8-E3DB-C19E63380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F942E-05A3-1E85-1F73-75227B869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C825A-810D-4A3A-80C1-49BF60C5539C}"/>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D17118F7-D052-08F5-21A6-1DC6C175186A}"/>
              </a:ext>
            </a:extLst>
          </p:cNvPr>
          <p:cNvSpPr>
            <a:spLocks noGrp="1"/>
          </p:cNvSpPr>
          <p:nvPr>
            <p:ph type="sldNum" sz="quarter" idx="5"/>
          </p:nvPr>
        </p:nvSpPr>
        <p:spPr/>
        <p:txBody>
          <a:bodyPr/>
          <a:lstStyle/>
          <a:p>
            <a:fld id="{DE83A80F-9C35-0D43-A45E-D50C8F9B170A}" type="slidenum">
              <a:rPr lang="en-US" smtClean="0"/>
              <a:t>2</a:t>
            </a:fld>
            <a:endParaRPr lang="en-US"/>
          </a:p>
        </p:txBody>
      </p:sp>
    </p:spTree>
    <p:extLst>
      <p:ext uri="{BB962C8B-B14F-4D97-AF65-F5344CB8AC3E}">
        <p14:creationId xmlns:p14="http://schemas.microsoft.com/office/powerpoint/2010/main" val="13423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609E-C91A-D1C0-981B-F715D4DD2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1205C-3E09-890F-1F89-69883918B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FC1BB-C898-5514-544E-DAC64D4B8C8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A0C7AE09-918C-CDA6-2C42-B9661C99D61F}"/>
              </a:ext>
            </a:extLst>
          </p:cNvPr>
          <p:cNvSpPr>
            <a:spLocks noGrp="1"/>
          </p:cNvSpPr>
          <p:nvPr>
            <p:ph type="sldNum" sz="quarter" idx="5"/>
          </p:nvPr>
        </p:nvSpPr>
        <p:spPr/>
        <p:txBody>
          <a:bodyPr/>
          <a:lstStyle/>
          <a:p>
            <a:fld id="{DE83A80F-9C35-0D43-A45E-D50C8F9B170A}" type="slidenum">
              <a:rPr lang="en-US" smtClean="0"/>
              <a:t>3</a:t>
            </a:fld>
            <a:endParaRPr lang="en-US"/>
          </a:p>
        </p:txBody>
      </p:sp>
    </p:spTree>
    <p:extLst>
      <p:ext uri="{BB962C8B-B14F-4D97-AF65-F5344CB8AC3E}">
        <p14:creationId xmlns:p14="http://schemas.microsoft.com/office/powerpoint/2010/main" val="161519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FC3E6-85FA-CEF9-ABD4-1FFC53CD5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07BE3-1551-D27E-9AEB-D9835126C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2F334-20AF-456A-5288-DA1F4AB6495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6F431278-9AD4-D6E1-ED41-3473584C935A}"/>
              </a:ext>
            </a:extLst>
          </p:cNvPr>
          <p:cNvSpPr>
            <a:spLocks noGrp="1"/>
          </p:cNvSpPr>
          <p:nvPr>
            <p:ph type="sldNum" sz="quarter" idx="5"/>
          </p:nvPr>
        </p:nvSpPr>
        <p:spPr/>
        <p:txBody>
          <a:bodyPr/>
          <a:lstStyle/>
          <a:p>
            <a:fld id="{DE83A80F-9C35-0D43-A45E-D50C8F9B170A}" type="slidenum">
              <a:rPr lang="en-US" smtClean="0"/>
              <a:t>4</a:t>
            </a:fld>
            <a:endParaRPr lang="en-US"/>
          </a:p>
        </p:txBody>
      </p:sp>
    </p:spTree>
    <p:extLst>
      <p:ext uri="{BB962C8B-B14F-4D97-AF65-F5344CB8AC3E}">
        <p14:creationId xmlns:p14="http://schemas.microsoft.com/office/powerpoint/2010/main" val="1885112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1CDF-E743-D5B3-7161-8C75E832B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88589-4F15-0380-9E8F-7875402B1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79E93-4628-3239-A690-B05451B80ADB}"/>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0DE978ED-6C8F-A65B-50B2-223F90CE5693}"/>
              </a:ext>
            </a:extLst>
          </p:cNvPr>
          <p:cNvSpPr>
            <a:spLocks noGrp="1"/>
          </p:cNvSpPr>
          <p:nvPr>
            <p:ph type="sldNum" sz="quarter" idx="5"/>
          </p:nvPr>
        </p:nvSpPr>
        <p:spPr/>
        <p:txBody>
          <a:bodyPr/>
          <a:lstStyle/>
          <a:p>
            <a:fld id="{DE83A80F-9C35-0D43-A45E-D50C8F9B170A}" type="slidenum">
              <a:rPr lang="en-US" smtClean="0"/>
              <a:t>5</a:t>
            </a:fld>
            <a:endParaRPr lang="en-US"/>
          </a:p>
        </p:txBody>
      </p:sp>
    </p:spTree>
    <p:extLst>
      <p:ext uri="{BB962C8B-B14F-4D97-AF65-F5344CB8AC3E}">
        <p14:creationId xmlns:p14="http://schemas.microsoft.com/office/powerpoint/2010/main" val="1413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50F76-DE4B-9177-CA1C-2BC9539AB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FF795-2906-BBD0-459B-8A4FA44D5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A0AC3-4F28-C098-CCE3-2171C7452B0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44B91844-D09E-7F1A-BC50-76F619545DCC}"/>
              </a:ext>
            </a:extLst>
          </p:cNvPr>
          <p:cNvSpPr>
            <a:spLocks noGrp="1"/>
          </p:cNvSpPr>
          <p:nvPr>
            <p:ph type="sldNum" sz="quarter" idx="5"/>
          </p:nvPr>
        </p:nvSpPr>
        <p:spPr/>
        <p:txBody>
          <a:bodyPr/>
          <a:lstStyle/>
          <a:p>
            <a:fld id="{DE83A80F-9C35-0D43-A45E-D50C8F9B170A}" type="slidenum">
              <a:rPr lang="en-US" smtClean="0"/>
              <a:t>6</a:t>
            </a:fld>
            <a:endParaRPr lang="en-US"/>
          </a:p>
        </p:txBody>
      </p:sp>
    </p:spTree>
    <p:extLst>
      <p:ext uri="{BB962C8B-B14F-4D97-AF65-F5344CB8AC3E}">
        <p14:creationId xmlns:p14="http://schemas.microsoft.com/office/powerpoint/2010/main" val="195079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21700-FCE0-EDD7-69A1-FC370407C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709E4-C9D3-505C-2AF8-DA8D6E804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8D70E-532A-B7A3-A29E-8EE66E64E061}"/>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589EC6EF-4F9E-D779-DE24-DAC3CFA59CF1}"/>
              </a:ext>
            </a:extLst>
          </p:cNvPr>
          <p:cNvSpPr>
            <a:spLocks noGrp="1"/>
          </p:cNvSpPr>
          <p:nvPr>
            <p:ph type="sldNum" sz="quarter" idx="5"/>
          </p:nvPr>
        </p:nvSpPr>
        <p:spPr/>
        <p:txBody>
          <a:bodyPr/>
          <a:lstStyle/>
          <a:p>
            <a:fld id="{DE83A80F-9C35-0D43-A45E-D50C8F9B170A}" type="slidenum">
              <a:rPr lang="en-US" smtClean="0"/>
              <a:t>7</a:t>
            </a:fld>
            <a:endParaRPr lang="en-US"/>
          </a:p>
        </p:txBody>
      </p:sp>
    </p:spTree>
    <p:extLst>
      <p:ext uri="{BB962C8B-B14F-4D97-AF65-F5344CB8AC3E}">
        <p14:creationId xmlns:p14="http://schemas.microsoft.com/office/powerpoint/2010/main" val="231987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F663B-8C98-026B-665F-3C3DA1F3E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7D386-4255-B361-B072-3FBE9206A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4E19E-04FF-7826-2988-12A64079BE99}"/>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ACE4831A-DE05-B4F6-781C-307A36FB38F3}"/>
              </a:ext>
            </a:extLst>
          </p:cNvPr>
          <p:cNvSpPr>
            <a:spLocks noGrp="1"/>
          </p:cNvSpPr>
          <p:nvPr>
            <p:ph type="sldNum" sz="quarter" idx="5"/>
          </p:nvPr>
        </p:nvSpPr>
        <p:spPr/>
        <p:txBody>
          <a:bodyPr/>
          <a:lstStyle/>
          <a:p>
            <a:fld id="{DE83A80F-9C35-0D43-A45E-D50C8F9B170A}" type="slidenum">
              <a:rPr lang="en-US" smtClean="0"/>
              <a:t>8</a:t>
            </a:fld>
            <a:endParaRPr lang="en-US"/>
          </a:p>
        </p:txBody>
      </p:sp>
    </p:spTree>
    <p:extLst>
      <p:ext uri="{BB962C8B-B14F-4D97-AF65-F5344CB8AC3E}">
        <p14:creationId xmlns:p14="http://schemas.microsoft.com/office/powerpoint/2010/main" val="1452938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mailto:info@makingmusic.org.uk" TargetMode="External"/><Relationship Id="rId7" Type="http://schemas.openxmlformats.org/officeDocument/2006/relationships/hyperlink" Target="https://twitter.com/MakingMusic_UK"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facebook.com/groups/makingmusicmembers/" TargetMode="External"/><Relationship Id="rId5" Type="http://schemas.openxmlformats.org/officeDocument/2006/relationships/hyperlink" Target="https://www.facebook.com/makingmusicuk/" TargetMode="External"/><Relationship Id="rId4" Type="http://schemas.openxmlformats.org/officeDocument/2006/relationships/hyperlink" Target="http://www.makingmusic.org.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Rectangle 3"/>
          <p:cNvSpPr/>
          <p:nvPr userDrawn="1"/>
        </p:nvSpPr>
        <p:spPr>
          <a:xfrm>
            <a:off x="0" y="0"/>
            <a:ext cx="990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hasCustomPrompt="1"/>
          </p:nvPr>
        </p:nvSpPr>
        <p:spPr>
          <a:xfrm>
            <a:off x="2266682" y="5451675"/>
            <a:ext cx="5370490" cy="904677"/>
          </a:xfrm>
          <a:solidFill>
            <a:srgbClr val="FC0000"/>
          </a:solidFill>
        </p:spPr>
        <p:txBody>
          <a:bodyPr anchor="ctr">
            <a:normAutofit/>
          </a:bodyPr>
          <a:lstStyle>
            <a:lvl1pPr marL="0" indent="0" algn="ctr">
              <a:buNone/>
              <a:defRPr sz="1800" b="0" i="0">
                <a:solidFill>
                  <a:schemeClr val="bg1"/>
                </a:solidFill>
                <a:latin typeface="Trebuchet MS" panose="020B070302020209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Include a brief summary of the event</a:t>
            </a:r>
          </a:p>
        </p:txBody>
      </p:sp>
      <p:sp>
        <p:nvSpPr>
          <p:cNvPr id="9" name="Slide Number Placeholder 5"/>
          <p:cNvSpPr>
            <a:spLocks noGrp="1"/>
          </p:cNvSpPr>
          <p:nvPr>
            <p:ph type="sldNum" sz="quarter" idx="4"/>
          </p:nvPr>
        </p:nvSpPr>
        <p:spPr>
          <a:xfrm>
            <a:off x="8139447" y="6311898"/>
            <a:ext cx="1339403" cy="243447"/>
          </a:xfrm>
          <a:prstGeom prst="rect">
            <a:avLst/>
          </a:prstGeom>
        </p:spPr>
        <p:txBody>
          <a:bodyPr anchor="t"/>
          <a:lstStyle>
            <a:lvl1pPr algn="r">
              <a:defRPr sz="1200"/>
            </a:lvl1pPr>
          </a:lstStyle>
          <a:p>
            <a:fld id="{08D85533-C4DB-EF48-BD36-2511F8F1D169}" type="slidenum">
              <a:rPr lang="en-US" smtClean="0"/>
              <a:pPr/>
              <a:t>‹#›</a:t>
            </a:fld>
            <a:endParaRPr lang="en-US" dirty="0"/>
          </a:p>
        </p:txBody>
      </p:sp>
      <p:sp>
        <p:nvSpPr>
          <p:cNvPr id="2" name="Title 1"/>
          <p:cNvSpPr>
            <a:spLocks noGrp="1"/>
          </p:cNvSpPr>
          <p:nvPr>
            <p:ph type="title" hasCustomPrompt="1"/>
          </p:nvPr>
        </p:nvSpPr>
        <p:spPr>
          <a:xfrm>
            <a:off x="2266682" y="4132162"/>
            <a:ext cx="5370490" cy="1319513"/>
          </a:xfrm>
          <a:solidFill>
            <a:srgbClr val="FFFFFF">
              <a:alpha val="87059"/>
            </a:srgbClr>
          </a:solidFill>
        </p:spPr>
        <p:txBody>
          <a:bodyPr anchor="ctr">
            <a:normAutofit/>
          </a:bodyPr>
          <a:lstStyle>
            <a:lvl1pPr algn="ctr">
              <a:defRPr sz="2800" baseline="0">
                <a:latin typeface="StoneSansITC" pitchFamily="2" charset="77"/>
              </a:defRPr>
            </a:lvl1pPr>
          </a:lstStyle>
          <a:p>
            <a:r>
              <a:rPr lang="en-GB" dirty="0"/>
              <a:t>Click to edit EVENT title</a:t>
            </a:r>
            <a:endParaRPr lang="en-US" dirty="0"/>
          </a:p>
        </p:txBody>
      </p:sp>
      <p:sp>
        <p:nvSpPr>
          <p:cNvPr id="17" name="Picture Placeholder 16"/>
          <p:cNvSpPr>
            <a:spLocks noGrp="1"/>
          </p:cNvSpPr>
          <p:nvPr>
            <p:ph type="pic" sz="quarter" idx="10" hasCustomPrompt="1"/>
          </p:nvPr>
        </p:nvSpPr>
        <p:spPr>
          <a:xfrm>
            <a:off x="460889" y="445954"/>
            <a:ext cx="1666875" cy="904875"/>
          </a:xfrm>
        </p:spPr>
        <p:txBody>
          <a:bodyPr anchor="ctr">
            <a:normAutofit/>
          </a:bodyPr>
          <a:lstStyle>
            <a:lvl1pPr algn="ctr">
              <a:defRPr sz="2000"/>
            </a:lvl1pPr>
          </a:lstStyle>
          <a:p>
            <a:r>
              <a:rPr lang="en-US" dirty="0"/>
              <a:t>MM LOGO</a:t>
            </a:r>
          </a:p>
        </p:txBody>
      </p:sp>
      <p:sp>
        <p:nvSpPr>
          <p:cNvPr id="7" name="Rectangle 6"/>
          <p:cNvSpPr/>
          <p:nvPr userDrawn="1"/>
        </p:nvSpPr>
        <p:spPr>
          <a:xfrm>
            <a:off x="0" y="0"/>
            <a:ext cx="9906000" cy="6858000"/>
          </a:xfrm>
          <a:prstGeom prst="rect">
            <a:avLst/>
          </a:prstGeom>
          <a:blipFill dpi="0" rotWithShape="1">
            <a:blip r:embed="rId2">
              <a:alphaModFix amt="3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486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Intro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D85533-C4DB-EF48-BD36-2511F8F1D169}"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Succession Planning 5/21</a:t>
            </a:r>
          </a:p>
        </p:txBody>
      </p:sp>
      <p:sp>
        <p:nvSpPr>
          <p:cNvPr id="5" name="Title 1"/>
          <p:cNvSpPr>
            <a:spLocks noGrp="1"/>
          </p:cNvSpPr>
          <p:nvPr>
            <p:ph type="title" hasCustomPrompt="1"/>
          </p:nvPr>
        </p:nvSpPr>
        <p:spPr>
          <a:xfrm>
            <a:off x="2279562" y="914400"/>
            <a:ext cx="6662558" cy="776290"/>
          </a:xfrm>
        </p:spPr>
        <p:txBody>
          <a:bodyPr anchor="t">
            <a:noAutofit/>
          </a:bodyPr>
          <a:lstStyle>
            <a:lvl1pPr>
              <a:defRPr sz="2800" cap="none" baseline="0">
                <a:latin typeface="StoneSansITC" pitchFamily="2" charset="77"/>
              </a:defRPr>
            </a:lvl1pPr>
          </a:lstStyle>
          <a:p>
            <a:r>
              <a:rPr lang="en-GB" dirty="0"/>
              <a:t>Slide title</a:t>
            </a:r>
            <a:endParaRPr lang="en-US" dirty="0"/>
          </a:p>
        </p:txBody>
      </p:sp>
      <p:sp>
        <p:nvSpPr>
          <p:cNvPr id="6" name="Content Placeholder 2"/>
          <p:cNvSpPr>
            <a:spLocks noGrp="1"/>
          </p:cNvSpPr>
          <p:nvPr>
            <p:ph idx="1"/>
          </p:nvPr>
        </p:nvSpPr>
        <p:spPr>
          <a:xfrm>
            <a:off x="2279562" y="1690690"/>
            <a:ext cx="6662558" cy="44862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9007" y="5735860"/>
            <a:ext cx="1079843" cy="576038"/>
          </a:xfrm>
          <a:prstGeom prst="rect">
            <a:avLst/>
          </a:prstGeom>
        </p:spPr>
      </p:pic>
    </p:spTree>
    <p:extLst>
      <p:ext uri="{BB962C8B-B14F-4D97-AF65-F5344CB8AC3E}">
        <p14:creationId xmlns:p14="http://schemas.microsoft.com/office/powerpoint/2010/main" val="39021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tart/imag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22416" y="6150639"/>
            <a:ext cx="3343275" cy="365125"/>
          </a:xfrm>
          <a:prstGeom prst="rect">
            <a:avLst/>
          </a:prstGeom>
        </p:spPr>
        <p:txBody>
          <a:bodyPr/>
          <a:lstStyle/>
          <a:p>
            <a:r>
              <a:rPr lang="en-US"/>
              <a:t>Succession Planning 5/21</a:t>
            </a:r>
          </a:p>
        </p:txBody>
      </p:sp>
      <p:sp>
        <p:nvSpPr>
          <p:cNvPr id="5" name="Slide Number Placeholder 4"/>
          <p:cNvSpPr>
            <a:spLocks noGrp="1"/>
          </p:cNvSpPr>
          <p:nvPr>
            <p:ph type="sldNum" sz="quarter" idx="12"/>
          </p:nvPr>
        </p:nvSpPr>
        <p:spPr>
          <a:xfrm>
            <a:off x="7049121" y="6303344"/>
            <a:ext cx="2425700" cy="365125"/>
          </a:xfrm>
          <a:prstGeom prst="rect">
            <a:avLst/>
          </a:prstGeom>
        </p:spPr>
        <p:txBody>
          <a:bodyPr/>
          <a:lstStyle/>
          <a:p>
            <a:fld id="{08D85533-C4DB-EF48-BD36-2511F8F1D169}" type="slidenum">
              <a:rPr lang="en-US" smtClean="0"/>
              <a:t>‹#›</a:t>
            </a:fld>
            <a:endParaRPr lang="en-US" dirty="0"/>
          </a:p>
        </p:txBody>
      </p:sp>
      <p:sp>
        <p:nvSpPr>
          <p:cNvPr id="8" name="Text Placeholder 7"/>
          <p:cNvSpPr>
            <a:spLocks noGrp="1"/>
          </p:cNvSpPr>
          <p:nvPr>
            <p:ph type="body" sz="quarter" idx="13" hasCustomPrompt="1"/>
          </p:nvPr>
        </p:nvSpPr>
        <p:spPr>
          <a:xfrm>
            <a:off x="7847013" y="1690688"/>
            <a:ext cx="1574800" cy="2417762"/>
          </a:xfrm>
        </p:spPr>
        <p:txBody>
          <a:bodyPr>
            <a:normAutofit/>
          </a:bodyPr>
          <a:lstStyle>
            <a:lvl1pPr>
              <a:defRPr sz="1000" i="1" baseline="0"/>
            </a:lvl1pPr>
          </a:lstStyle>
          <a:p>
            <a:pPr lvl="0"/>
            <a:r>
              <a:rPr lang="en-US" dirty="0"/>
              <a:t>If adding an image select and “send to back”</a:t>
            </a:r>
          </a:p>
        </p:txBody>
      </p:sp>
      <p:sp>
        <p:nvSpPr>
          <p:cNvPr id="11" name="Title 1"/>
          <p:cNvSpPr>
            <a:spLocks noGrp="1"/>
          </p:cNvSpPr>
          <p:nvPr>
            <p:ph type="title" hasCustomPrompt="1"/>
          </p:nvPr>
        </p:nvSpPr>
        <p:spPr>
          <a:xfrm>
            <a:off x="2266682" y="4455027"/>
            <a:ext cx="5364402" cy="1319513"/>
          </a:xfrm>
          <a:solidFill>
            <a:srgbClr val="FFFFFF">
              <a:alpha val="87059"/>
            </a:srgbClr>
          </a:solidFill>
        </p:spPr>
        <p:txBody>
          <a:bodyPr anchor="ctr">
            <a:normAutofit/>
          </a:bodyPr>
          <a:lstStyle>
            <a:lvl1pPr algn="ctr">
              <a:defRPr sz="3000" baseline="0">
                <a:latin typeface="StoneSansITC" pitchFamily="2" charset="77"/>
              </a:defRPr>
            </a:lvl1pPr>
          </a:lstStyle>
          <a:p>
            <a:r>
              <a:rPr lang="en-GB" dirty="0"/>
              <a:t>Click to edit SECTION title</a:t>
            </a:r>
            <a:endParaRPr lang="en-US" dirty="0"/>
          </a:p>
        </p:txBody>
      </p:sp>
      <p:pic>
        <p:nvPicPr>
          <p:cNvPr id="9" name="Picture 8">
            <a:extLst>
              <a:ext uri="{FF2B5EF4-FFF2-40B4-BE49-F238E27FC236}">
                <a16:creationId xmlns:a16="http://schemas.microsoft.com/office/drawing/2014/main" id="{2474BCBE-E4BC-294A-94DD-0ECA066005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9007" y="5735860"/>
            <a:ext cx="1079843" cy="576038"/>
          </a:xfrm>
          <a:prstGeom prst="rect">
            <a:avLst/>
          </a:prstGeom>
        </p:spPr>
      </p:pic>
    </p:spTree>
    <p:extLst>
      <p:ext uri="{BB962C8B-B14F-4D97-AF65-F5344CB8AC3E}">
        <p14:creationId xmlns:p14="http://schemas.microsoft.com/office/powerpoint/2010/main" val="427931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9562" y="914400"/>
            <a:ext cx="6662558" cy="776290"/>
          </a:xfrm>
        </p:spPr>
        <p:txBody>
          <a:bodyPr anchor="t">
            <a:noAutofit/>
          </a:bodyPr>
          <a:lstStyle>
            <a:lvl1pPr>
              <a:defRPr sz="2800" cap="none" baseline="0">
                <a:latin typeface="StoneSansITC" pitchFamily="2" charset="77"/>
              </a:defRPr>
            </a:lvl1pPr>
          </a:lstStyle>
          <a:p>
            <a:r>
              <a:rPr lang="en-GB" dirty="0"/>
              <a:t>Slide title</a:t>
            </a:r>
            <a:endParaRPr lang="en-US" dirty="0"/>
          </a:p>
        </p:txBody>
      </p:sp>
      <p:sp>
        <p:nvSpPr>
          <p:cNvPr id="3" name="Content Placeholder 2"/>
          <p:cNvSpPr>
            <a:spLocks noGrp="1"/>
          </p:cNvSpPr>
          <p:nvPr>
            <p:ph idx="1"/>
          </p:nvPr>
        </p:nvSpPr>
        <p:spPr>
          <a:xfrm>
            <a:off x="2279562" y="1971304"/>
            <a:ext cx="6662558" cy="3632571"/>
          </a:xfrm>
        </p:spPr>
        <p:txBody>
          <a:bodyPr/>
          <a:lstStyle>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8139447" y="6311898"/>
            <a:ext cx="1339403" cy="243447"/>
          </a:xfrm>
          <a:prstGeom prst="rect">
            <a:avLst/>
          </a:prstGeom>
        </p:spPr>
        <p:txBody>
          <a:bodyPr anchor="t"/>
          <a:lstStyle>
            <a:lvl1pPr algn="r">
              <a:defRPr sz="1200"/>
            </a:lvl1pPr>
          </a:lstStyle>
          <a:p>
            <a:fld id="{08D85533-C4DB-EF48-BD36-2511F8F1D169}" type="slidenum">
              <a:rPr lang="en-US" smtClean="0"/>
              <a:pPr/>
              <a:t>‹#›</a:t>
            </a:fld>
            <a:endParaRPr lang="en-US" dirty="0"/>
          </a:p>
        </p:txBody>
      </p:sp>
      <p:sp>
        <p:nvSpPr>
          <p:cNvPr id="21" name="Text Placeholder 20"/>
          <p:cNvSpPr>
            <a:spLocks noGrp="1"/>
          </p:cNvSpPr>
          <p:nvPr>
            <p:ph type="body" sz="quarter" idx="10" hasCustomPrompt="1"/>
          </p:nvPr>
        </p:nvSpPr>
        <p:spPr>
          <a:xfrm>
            <a:off x="425450" y="914400"/>
            <a:ext cx="1670050" cy="590550"/>
          </a:xfrm>
        </p:spPr>
        <p:txBody>
          <a:bodyPr anchor="t">
            <a:normAutofit/>
          </a:bodyPr>
          <a:lstStyle>
            <a:lvl1pPr>
              <a:lnSpc>
                <a:spcPct val="140000"/>
              </a:lnSpc>
              <a:spcBef>
                <a:spcPts val="1000"/>
              </a:spcBef>
              <a:defRPr sz="1400" b="1"/>
            </a:lvl1pPr>
          </a:lstStyle>
          <a:p>
            <a:pPr lvl="0"/>
            <a:r>
              <a:rPr lang="en-US" dirty="0"/>
              <a:t>SECTION TITLE</a:t>
            </a:r>
          </a:p>
        </p:txBody>
      </p:sp>
      <p:sp>
        <p:nvSpPr>
          <p:cNvPr id="23" name="Text Placeholder 22"/>
          <p:cNvSpPr>
            <a:spLocks noGrp="1"/>
          </p:cNvSpPr>
          <p:nvPr>
            <p:ph type="body" sz="quarter" idx="11" hasCustomPrompt="1"/>
          </p:nvPr>
        </p:nvSpPr>
        <p:spPr>
          <a:xfrm>
            <a:off x="425450" y="5603875"/>
            <a:ext cx="1670050" cy="357188"/>
          </a:xfrm>
        </p:spPr>
        <p:txBody>
          <a:bodyPr anchor="b">
            <a:normAutofit/>
          </a:bodyPr>
          <a:lstStyle>
            <a:lvl1pPr>
              <a:defRPr sz="1200" baseline="0"/>
            </a:lvl1pPr>
          </a:lstStyle>
          <a:p>
            <a:pPr lvl="0"/>
            <a:r>
              <a:rPr lang="en-US" dirty="0"/>
              <a:t>RESOURCES &amp; LINKS</a:t>
            </a:r>
          </a:p>
        </p:txBody>
      </p:sp>
      <p:sp>
        <p:nvSpPr>
          <p:cNvPr id="26" name="Footer Placeholder 25"/>
          <p:cNvSpPr>
            <a:spLocks noGrp="1"/>
          </p:cNvSpPr>
          <p:nvPr>
            <p:ph type="ftr" sz="quarter" idx="13"/>
          </p:nvPr>
        </p:nvSpPr>
        <p:spPr/>
        <p:txBody>
          <a:bodyPr/>
          <a:lstStyle/>
          <a:p>
            <a:r>
              <a:rPr lang="en-US"/>
              <a:t>Succession Planning 5/21</a:t>
            </a:r>
          </a:p>
        </p:txBody>
      </p:sp>
      <p:cxnSp>
        <p:nvCxnSpPr>
          <p:cNvPr id="27" name="Straight Connector 26"/>
          <p:cNvCxnSpPr/>
          <p:nvPr userDrawn="1"/>
        </p:nvCxnSpPr>
        <p:spPr>
          <a:xfrm>
            <a:off x="2261349" y="1690688"/>
            <a:ext cx="5383302"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5EF17E6-7B2C-3C43-9DE4-73A788F788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9007" y="5735860"/>
            <a:ext cx="1079843" cy="576038"/>
          </a:xfrm>
          <a:prstGeom prst="rect">
            <a:avLst/>
          </a:prstGeom>
        </p:spPr>
      </p:pic>
    </p:spTree>
    <p:extLst>
      <p:ext uri="{BB962C8B-B14F-4D97-AF65-F5344CB8AC3E}">
        <p14:creationId xmlns:p14="http://schemas.microsoft.com/office/powerpoint/2010/main" val="236738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279562" y="914400"/>
            <a:ext cx="6638808" cy="776290"/>
          </a:xfrm>
        </p:spPr>
        <p:txBody>
          <a:bodyPr anchor="t">
            <a:noAutofit/>
          </a:bodyPr>
          <a:lstStyle>
            <a:lvl1pPr>
              <a:defRPr sz="2800" cap="none" baseline="0">
                <a:latin typeface="StoneSansITC" pitchFamily="2" charset="77"/>
              </a:defRPr>
            </a:lvl1pPr>
          </a:lstStyle>
          <a:p>
            <a:r>
              <a:rPr lang="en-GB" dirty="0"/>
              <a:t>Slide title</a:t>
            </a:r>
            <a:endParaRPr lang="en-US" dirty="0"/>
          </a:p>
        </p:txBody>
      </p:sp>
      <p:sp>
        <p:nvSpPr>
          <p:cNvPr id="12" name="Text Placeholder 20"/>
          <p:cNvSpPr>
            <a:spLocks noGrp="1"/>
          </p:cNvSpPr>
          <p:nvPr>
            <p:ph type="body" sz="quarter" idx="11" hasCustomPrompt="1"/>
          </p:nvPr>
        </p:nvSpPr>
        <p:spPr>
          <a:xfrm>
            <a:off x="425450" y="914400"/>
            <a:ext cx="1670050" cy="590550"/>
          </a:xfrm>
        </p:spPr>
        <p:txBody>
          <a:bodyPr>
            <a:normAutofit/>
          </a:bodyPr>
          <a:lstStyle>
            <a:lvl1pPr>
              <a:lnSpc>
                <a:spcPct val="140000"/>
              </a:lnSpc>
              <a:defRPr sz="1400" b="1"/>
            </a:lvl1pPr>
          </a:lstStyle>
          <a:p>
            <a:pPr lvl="0"/>
            <a:r>
              <a:rPr lang="en-US" dirty="0"/>
              <a:t>SECTION TITLE</a:t>
            </a:r>
          </a:p>
        </p:txBody>
      </p:sp>
      <p:sp>
        <p:nvSpPr>
          <p:cNvPr id="14" name="Picture Placeholder 13"/>
          <p:cNvSpPr>
            <a:spLocks noGrp="1"/>
          </p:cNvSpPr>
          <p:nvPr>
            <p:ph type="pic" sz="quarter" idx="12"/>
          </p:nvPr>
        </p:nvSpPr>
        <p:spPr>
          <a:xfrm>
            <a:off x="2279562" y="1983182"/>
            <a:ext cx="6638808" cy="3620692"/>
          </a:xfrm>
        </p:spPr>
        <p:txBody>
          <a:bodyPr/>
          <a:lstStyle/>
          <a:p>
            <a:r>
              <a:rPr lang="en-US"/>
              <a:t>Click icon to add picture</a:t>
            </a:r>
          </a:p>
        </p:txBody>
      </p:sp>
      <p:sp>
        <p:nvSpPr>
          <p:cNvPr id="15" name="Text Placeholder 22"/>
          <p:cNvSpPr>
            <a:spLocks noGrp="1"/>
          </p:cNvSpPr>
          <p:nvPr>
            <p:ph type="body" sz="quarter" idx="13" hasCustomPrompt="1"/>
          </p:nvPr>
        </p:nvSpPr>
        <p:spPr>
          <a:xfrm>
            <a:off x="425450" y="5603875"/>
            <a:ext cx="1670050" cy="357188"/>
          </a:xfrm>
        </p:spPr>
        <p:txBody>
          <a:bodyPr anchor="b">
            <a:normAutofit/>
          </a:bodyPr>
          <a:lstStyle>
            <a:lvl1pPr>
              <a:defRPr sz="1200"/>
            </a:lvl1pPr>
          </a:lstStyle>
          <a:p>
            <a:pPr lvl="0"/>
            <a:r>
              <a:rPr lang="en-US" dirty="0"/>
              <a:t>RESOURCES &amp; LINKS</a:t>
            </a:r>
          </a:p>
        </p:txBody>
      </p:sp>
      <p:sp>
        <p:nvSpPr>
          <p:cNvPr id="16" name="Text Placeholder 4"/>
          <p:cNvSpPr>
            <a:spLocks noGrp="1"/>
          </p:cNvSpPr>
          <p:nvPr>
            <p:ph type="body" sz="quarter" idx="15" hasCustomPrompt="1"/>
          </p:nvPr>
        </p:nvSpPr>
        <p:spPr>
          <a:xfrm>
            <a:off x="426243" y="1683205"/>
            <a:ext cx="1668463" cy="1538285"/>
          </a:xfrm>
        </p:spPr>
        <p:txBody>
          <a:bodyPr>
            <a:normAutofit/>
          </a:bodyPr>
          <a:lstStyle>
            <a:lvl1pPr>
              <a:defRPr sz="1200" baseline="0"/>
            </a:lvl1pPr>
          </a:lstStyle>
          <a:p>
            <a:pPr lvl="0"/>
            <a:r>
              <a:rPr lang="en-US" sz="1400" dirty="0"/>
              <a:t>Additional notes on image</a:t>
            </a:r>
            <a:endParaRPr lang="en-US" dirty="0"/>
          </a:p>
        </p:txBody>
      </p:sp>
      <p:sp>
        <p:nvSpPr>
          <p:cNvPr id="19" name="Footer Placeholder 18"/>
          <p:cNvSpPr>
            <a:spLocks noGrp="1"/>
          </p:cNvSpPr>
          <p:nvPr>
            <p:ph type="ftr" sz="quarter" idx="17"/>
          </p:nvPr>
        </p:nvSpPr>
        <p:spPr/>
        <p:txBody>
          <a:bodyPr/>
          <a:lstStyle/>
          <a:p>
            <a:r>
              <a:rPr lang="en-US"/>
              <a:t>Succession Planning 5/21</a:t>
            </a:r>
          </a:p>
        </p:txBody>
      </p:sp>
      <p:sp>
        <p:nvSpPr>
          <p:cNvPr id="20" name="Slide Number Placeholder 19"/>
          <p:cNvSpPr>
            <a:spLocks noGrp="1"/>
          </p:cNvSpPr>
          <p:nvPr>
            <p:ph type="sldNum" sz="quarter" idx="18"/>
          </p:nvPr>
        </p:nvSpPr>
        <p:spPr/>
        <p:txBody>
          <a:bodyPr/>
          <a:lstStyle/>
          <a:p>
            <a:fld id="{08D85533-C4DB-EF48-BD36-2511F8F1D169}" type="slidenum">
              <a:rPr lang="en-US" smtClean="0"/>
              <a:pPr/>
              <a:t>‹#›</a:t>
            </a:fld>
            <a:endParaRPr lang="en-US" dirty="0"/>
          </a:p>
        </p:txBody>
      </p:sp>
      <p:cxnSp>
        <p:nvCxnSpPr>
          <p:cNvPr id="21" name="Straight Connector 20"/>
          <p:cNvCxnSpPr/>
          <p:nvPr userDrawn="1"/>
        </p:nvCxnSpPr>
        <p:spPr>
          <a:xfrm>
            <a:off x="2279628" y="1690690"/>
            <a:ext cx="5383302"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6528DE8-C838-9F40-A7E3-ABD45E9A495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9007" y="5735860"/>
            <a:ext cx="1079843" cy="576038"/>
          </a:xfrm>
          <a:prstGeom prst="rect">
            <a:avLst/>
          </a:prstGeom>
        </p:spPr>
      </p:pic>
    </p:spTree>
    <p:extLst>
      <p:ext uri="{BB962C8B-B14F-4D97-AF65-F5344CB8AC3E}">
        <p14:creationId xmlns:p14="http://schemas.microsoft.com/office/powerpoint/2010/main" val="7323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8139447" y="6311898"/>
            <a:ext cx="1339403" cy="243447"/>
          </a:xfrm>
          <a:prstGeom prst="rect">
            <a:avLst/>
          </a:prstGeom>
        </p:spPr>
        <p:txBody>
          <a:bodyPr anchor="t"/>
          <a:lstStyle>
            <a:lvl1pPr algn="r">
              <a:defRPr sz="1200"/>
            </a:lvl1pPr>
          </a:lstStyle>
          <a:p>
            <a:fld id="{08D85533-C4DB-EF48-BD36-2511F8F1D169}" type="slidenum">
              <a:rPr lang="en-US" smtClean="0"/>
              <a:pPr/>
              <a:t>‹#›</a:t>
            </a:fld>
            <a:endParaRPr lang="en-US" dirty="0"/>
          </a:p>
        </p:txBody>
      </p:sp>
      <p:sp>
        <p:nvSpPr>
          <p:cNvPr id="11" name="Title 1"/>
          <p:cNvSpPr>
            <a:spLocks noGrp="1"/>
          </p:cNvSpPr>
          <p:nvPr>
            <p:ph type="title" hasCustomPrompt="1"/>
          </p:nvPr>
        </p:nvSpPr>
        <p:spPr>
          <a:xfrm>
            <a:off x="2279562" y="914400"/>
            <a:ext cx="6662470" cy="776290"/>
          </a:xfrm>
        </p:spPr>
        <p:txBody>
          <a:bodyPr anchor="t">
            <a:noAutofit/>
          </a:bodyPr>
          <a:lstStyle>
            <a:lvl1pPr>
              <a:defRPr sz="2600" cap="none" baseline="0">
                <a:latin typeface="StoneSansITC" pitchFamily="2" charset="77"/>
              </a:defRPr>
            </a:lvl1pPr>
          </a:lstStyle>
          <a:p>
            <a:r>
              <a:rPr lang="en-GB" dirty="0"/>
              <a:t>Slide title</a:t>
            </a:r>
            <a:endParaRPr lang="en-US" dirty="0"/>
          </a:p>
        </p:txBody>
      </p:sp>
      <p:sp>
        <p:nvSpPr>
          <p:cNvPr id="12" name="Text Placeholder 20"/>
          <p:cNvSpPr>
            <a:spLocks noGrp="1"/>
          </p:cNvSpPr>
          <p:nvPr>
            <p:ph type="body" sz="quarter" idx="11" hasCustomPrompt="1"/>
          </p:nvPr>
        </p:nvSpPr>
        <p:spPr>
          <a:xfrm>
            <a:off x="425450" y="914400"/>
            <a:ext cx="1670050" cy="590550"/>
          </a:xfrm>
        </p:spPr>
        <p:txBody>
          <a:bodyPr>
            <a:normAutofit/>
          </a:bodyPr>
          <a:lstStyle>
            <a:lvl1pPr>
              <a:lnSpc>
                <a:spcPct val="140000"/>
              </a:lnSpc>
              <a:defRPr sz="1400" b="1"/>
            </a:lvl1pPr>
          </a:lstStyle>
          <a:p>
            <a:pPr lvl="0"/>
            <a:r>
              <a:rPr lang="en-US" dirty="0"/>
              <a:t>SECTION TITLE</a:t>
            </a:r>
          </a:p>
        </p:txBody>
      </p:sp>
      <p:sp>
        <p:nvSpPr>
          <p:cNvPr id="15" name="Text Placeholder 22"/>
          <p:cNvSpPr>
            <a:spLocks noGrp="1"/>
          </p:cNvSpPr>
          <p:nvPr>
            <p:ph type="body" sz="quarter" idx="13" hasCustomPrompt="1"/>
          </p:nvPr>
        </p:nvSpPr>
        <p:spPr>
          <a:xfrm>
            <a:off x="425450" y="5603875"/>
            <a:ext cx="1670050" cy="357188"/>
          </a:xfrm>
        </p:spPr>
        <p:txBody>
          <a:bodyPr anchor="b">
            <a:normAutofit/>
          </a:bodyPr>
          <a:lstStyle>
            <a:lvl1pPr>
              <a:defRPr sz="1200" baseline="0"/>
            </a:lvl1pPr>
          </a:lstStyle>
          <a:p>
            <a:pPr lvl="0"/>
            <a:r>
              <a:rPr lang="en-US" dirty="0"/>
              <a:t>RESOURCES &amp; LINKS</a:t>
            </a:r>
          </a:p>
        </p:txBody>
      </p:sp>
      <p:sp>
        <p:nvSpPr>
          <p:cNvPr id="3" name="Chart Placeholder 2"/>
          <p:cNvSpPr>
            <a:spLocks noGrp="1"/>
          </p:cNvSpPr>
          <p:nvPr>
            <p:ph type="chart" sz="quarter" idx="14"/>
          </p:nvPr>
        </p:nvSpPr>
        <p:spPr>
          <a:xfrm>
            <a:off x="2279650" y="1971310"/>
            <a:ext cx="6662469" cy="3526632"/>
          </a:xfrm>
        </p:spPr>
        <p:txBody>
          <a:bodyPr/>
          <a:lstStyle/>
          <a:p>
            <a:r>
              <a:rPr lang="en-US"/>
              <a:t>Click icon to add chart</a:t>
            </a:r>
          </a:p>
        </p:txBody>
      </p:sp>
      <p:sp>
        <p:nvSpPr>
          <p:cNvPr id="5" name="Text Placeholder 4"/>
          <p:cNvSpPr>
            <a:spLocks noGrp="1"/>
          </p:cNvSpPr>
          <p:nvPr>
            <p:ph type="body" sz="quarter" idx="15" hasCustomPrompt="1"/>
          </p:nvPr>
        </p:nvSpPr>
        <p:spPr>
          <a:xfrm>
            <a:off x="422416" y="1705788"/>
            <a:ext cx="1668463" cy="1538285"/>
          </a:xfrm>
        </p:spPr>
        <p:txBody>
          <a:bodyPr>
            <a:normAutofit/>
          </a:bodyPr>
          <a:lstStyle>
            <a:lvl1pPr>
              <a:defRPr sz="1400" baseline="0"/>
            </a:lvl1pPr>
          </a:lstStyle>
          <a:p>
            <a:pPr lvl="0"/>
            <a:r>
              <a:rPr lang="en-US" sz="1400" dirty="0"/>
              <a:t>Additional notes on chart</a:t>
            </a:r>
            <a:endParaRPr lang="en-US" dirty="0"/>
          </a:p>
        </p:txBody>
      </p:sp>
      <p:sp>
        <p:nvSpPr>
          <p:cNvPr id="6" name="Footer Placeholder 5"/>
          <p:cNvSpPr>
            <a:spLocks noGrp="1"/>
          </p:cNvSpPr>
          <p:nvPr>
            <p:ph type="ftr" sz="quarter" idx="16"/>
          </p:nvPr>
        </p:nvSpPr>
        <p:spPr/>
        <p:txBody>
          <a:bodyPr/>
          <a:lstStyle/>
          <a:p>
            <a:r>
              <a:rPr lang="en-US"/>
              <a:t>Succession Planning 5/21</a:t>
            </a:r>
          </a:p>
        </p:txBody>
      </p:sp>
      <p:cxnSp>
        <p:nvCxnSpPr>
          <p:cNvPr id="16" name="Straight Connector 15"/>
          <p:cNvCxnSpPr/>
          <p:nvPr userDrawn="1"/>
        </p:nvCxnSpPr>
        <p:spPr>
          <a:xfrm>
            <a:off x="2279561" y="1730591"/>
            <a:ext cx="5383302"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98FB7F5-D204-024A-BC25-67A87CE570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9007" y="5735860"/>
            <a:ext cx="1079843" cy="576038"/>
          </a:xfrm>
          <a:prstGeom prst="rect">
            <a:avLst/>
          </a:prstGeom>
        </p:spPr>
      </p:pic>
    </p:spTree>
    <p:extLst>
      <p:ext uri="{BB962C8B-B14F-4D97-AF65-F5344CB8AC3E}">
        <p14:creationId xmlns:p14="http://schemas.microsoft.com/office/powerpoint/2010/main" val="1174412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BA834-A50D-2D4F-A482-53632DF35C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0889" y="445954"/>
            <a:ext cx="1647062" cy="878619"/>
          </a:xfrm>
          <a:prstGeom prst="rect">
            <a:avLst/>
          </a:prstGeom>
        </p:spPr>
      </p:pic>
      <p:sp>
        <p:nvSpPr>
          <p:cNvPr id="4" name="TextBox 3">
            <a:extLst>
              <a:ext uri="{FF2B5EF4-FFF2-40B4-BE49-F238E27FC236}">
                <a16:creationId xmlns:a16="http://schemas.microsoft.com/office/drawing/2014/main" id="{B7A7F12C-B7BC-9E45-B9E6-455B6F517D3B}"/>
              </a:ext>
            </a:extLst>
          </p:cNvPr>
          <p:cNvSpPr txBox="1"/>
          <p:nvPr userDrawn="1"/>
        </p:nvSpPr>
        <p:spPr>
          <a:xfrm>
            <a:off x="7899991" y="5890438"/>
            <a:ext cx="171184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rgbClr val="FF0000"/>
                </a:solidFill>
                <a:effectLst/>
                <a:latin typeface="StoneSansITC" pitchFamily="2" charset="77"/>
                <a:ea typeface="+mn-ea"/>
                <a:cs typeface="+mn-cs"/>
              </a:rPr>
              <a:t>SUPPORTING AND CHAMPIONING LEISURE-TIME MUSIC </a:t>
            </a:r>
            <a:endParaRPr lang="en-GB" sz="1200" dirty="0">
              <a:solidFill>
                <a:srgbClr val="FF0000"/>
              </a:solidFill>
              <a:latin typeface="StoneSansITC" pitchFamily="2" charset="77"/>
            </a:endParaRPr>
          </a:p>
          <a:p>
            <a:endParaRPr lang="en-US" sz="1200" dirty="0">
              <a:solidFill>
                <a:srgbClr val="FF0000"/>
              </a:solidFill>
              <a:latin typeface="StoneSansITC" pitchFamily="2" charset="77"/>
            </a:endParaRPr>
          </a:p>
        </p:txBody>
      </p:sp>
      <p:sp>
        <p:nvSpPr>
          <p:cNvPr id="12" name="TextBox 11"/>
          <p:cNvSpPr txBox="1"/>
          <p:nvPr userDrawn="1"/>
        </p:nvSpPr>
        <p:spPr>
          <a:xfrm>
            <a:off x="1658866" y="1781621"/>
            <a:ext cx="7460857" cy="4108817"/>
          </a:xfrm>
          <a:prstGeom prst="rect">
            <a:avLst/>
          </a:prstGeom>
          <a:noFill/>
        </p:spPr>
        <p:txBody>
          <a:bodyPr wrap="square" rtlCol="0">
            <a:spAutoFit/>
          </a:bodyPr>
          <a:lstStyle/>
          <a:p>
            <a:pPr lvl="1">
              <a:lnSpc>
                <a:spcPct val="150000"/>
              </a:lnSpc>
            </a:pPr>
            <a:r>
              <a:rPr lang="en-GB" sz="1800" dirty="0">
                <a:latin typeface="Trebuchet MS" panose="020B0603020202020204" pitchFamily="34" charset="0"/>
              </a:rPr>
              <a:t>Tel: 020 7939 6030 (Mon-Fri 10am-5pm)</a:t>
            </a:r>
          </a:p>
          <a:p>
            <a:pPr lvl="1">
              <a:lnSpc>
                <a:spcPct val="150000"/>
              </a:lnSpc>
            </a:pPr>
            <a:r>
              <a:rPr lang="en-GB" sz="1800" dirty="0">
                <a:latin typeface="Trebuchet MS" panose="020B0603020202020204" pitchFamily="34" charset="0"/>
              </a:rPr>
              <a:t>Email: </a:t>
            </a:r>
            <a:r>
              <a:rPr lang="en-GB" sz="1800" dirty="0">
                <a:latin typeface="Trebuchet MS" panose="020B0603020202020204" pitchFamily="34" charset="0"/>
                <a:hlinkClick r:id="rId3"/>
              </a:rPr>
              <a:t>info@makingmusic.org.uk</a:t>
            </a:r>
            <a:endParaRPr lang="en-GB" sz="1800" dirty="0">
              <a:latin typeface="Trebuchet MS" panose="020B0603020202020204" pitchFamily="34" charset="0"/>
            </a:endParaRPr>
          </a:p>
          <a:p>
            <a:pPr lvl="1">
              <a:lnSpc>
                <a:spcPct val="150000"/>
              </a:lnSpc>
            </a:pPr>
            <a:r>
              <a:rPr lang="en-GB" sz="1800" dirty="0">
                <a:latin typeface="Trebuchet MS" panose="020B0603020202020204" pitchFamily="34" charset="0"/>
              </a:rPr>
              <a:t>Website: </a:t>
            </a:r>
            <a:r>
              <a:rPr lang="en-GB" sz="1800" dirty="0">
                <a:latin typeface="Trebuchet MS" panose="020B0603020202020204" pitchFamily="34" charset="0"/>
                <a:hlinkClick r:id="rId4"/>
              </a:rPr>
              <a:t>www.makingmusic.org.uk</a:t>
            </a:r>
            <a:endParaRPr lang="en-GB" sz="1800" dirty="0">
              <a:latin typeface="Trebuchet MS" panose="020B0603020202020204" pitchFamily="34" charset="0"/>
            </a:endParaRPr>
          </a:p>
          <a:p>
            <a:pPr lvl="1">
              <a:lnSpc>
                <a:spcPct val="150000"/>
              </a:lnSpc>
            </a:pPr>
            <a:r>
              <a:rPr lang="en-GB" sz="1800" dirty="0">
                <a:latin typeface="Trebuchet MS" panose="020B0603020202020204" pitchFamily="34" charset="0"/>
              </a:rPr>
              <a:t>Facebook: </a:t>
            </a:r>
            <a:r>
              <a:rPr lang="en-GB" sz="1800" dirty="0">
                <a:latin typeface="Trebuchet MS" panose="020B0603020202020204" pitchFamily="34" charset="0"/>
                <a:hlinkClick r:id="rId5"/>
              </a:rPr>
              <a:t>https://www.facebook.com/makingmusicuk/</a:t>
            </a:r>
            <a:endParaRPr lang="en-GB" sz="1800" dirty="0">
              <a:latin typeface="Trebuchet MS" panose="020B0603020202020204" pitchFamily="34" charset="0"/>
            </a:endParaRPr>
          </a:p>
          <a:p>
            <a:pPr lvl="1">
              <a:lnSpc>
                <a:spcPct val="150000"/>
              </a:lnSpc>
            </a:pPr>
            <a:r>
              <a:rPr lang="en-GB" sz="1800" dirty="0">
                <a:latin typeface="Trebuchet MS" panose="020B0603020202020204" pitchFamily="34" charset="0"/>
              </a:rPr>
              <a:t>Facebook community: </a:t>
            </a:r>
            <a:r>
              <a:rPr lang="en-GB" sz="1800" dirty="0">
                <a:latin typeface="Trebuchet MS" panose="020B0603020202020204" pitchFamily="34" charset="0"/>
                <a:hlinkClick r:id="rId6"/>
              </a:rPr>
              <a:t>https://www.facebook.com/groups/makingmusicmembers/</a:t>
            </a:r>
            <a:endParaRPr lang="en-GB" sz="1800" dirty="0">
              <a:latin typeface="Trebuchet MS" panose="020B0603020202020204" pitchFamily="34" charset="0"/>
            </a:endParaRPr>
          </a:p>
          <a:p>
            <a:pPr lvl="1">
              <a:lnSpc>
                <a:spcPct val="150000"/>
              </a:lnSpc>
            </a:pPr>
            <a:r>
              <a:rPr lang="en-GB" sz="1800" dirty="0">
                <a:latin typeface="Trebuchet MS" panose="020B0603020202020204" pitchFamily="34" charset="0"/>
              </a:rPr>
              <a:t>Twitter: </a:t>
            </a:r>
            <a:r>
              <a:rPr lang="en-GB" sz="1800" dirty="0">
                <a:latin typeface="Trebuchet MS" panose="020B0603020202020204" pitchFamily="34" charset="0"/>
                <a:hlinkClick r:id="rId7"/>
              </a:rPr>
              <a:t>@</a:t>
            </a:r>
            <a:r>
              <a:rPr lang="en-GB" sz="1800" dirty="0" err="1">
                <a:latin typeface="Trebuchet MS" panose="020B0603020202020204" pitchFamily="34" charset="0"/>
                <a:hlinkClick r:id="rId7"/>
              </a:rPr>
              <a:t>MakingMusic_UK</a:t>
            </a:r>
            <a:endParaRPr lang="en-GB" sz="1800" dirty="0">
              <a:latin typeface="Trebuchet MS" panose="020B0603020202020204" pitchFamily="34" charset="0"/>
            </a:endParaRPr>
          </a:p>
          <a:p>
            <a:pPr lvl="1">
              <a:lnSpc>
                <a:spcPct val="150000"/>
              </a:lnSpc>
            </a:pPr>
            <a:endParaRPr lang="en-GB" sz="1800" dirty="0">
              <a:latin typeface="Trebuchet MS" panose="020B0603020202020204" pitchFamily="34" charset="0"/>
            </a:endParaRPr>
          </a:p>
          <a:p>
            <a:pPr lvl="1">
              <a:lnSpc>
                <a:spcPct val="150000"/>
              </a:lnSpc>
            </a:pPr>
            <a:r>
              <a:rPr lang="en-GB" sz="1800" dirty="0">
                <a:latin typeface="Trebuchet MS" panose="020B0603020202020204" pitchFamily="34" charset="0"/>
              </a:rPr>
              <a:t>Contact us any time, we are always happy to help!</a:t>
            </a:r>
          </a:p>
          <a:p>
            <a:endParaRPr lang="en-GB" dirty="0"/>
          </a:p>
        </p:txBody>
      </p:sp>
    </p:spTree>
    <p:extLst>
      <p:ext uri="{BB962C8B-B14F-4D97-AF65-F5344CB8AC3E}">
        <p14:creationId xmlns:p14="http://schemas.microsoft.com/office/powerpoint/2010/main" val="3833567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8139447" y="6311898"/>
            <a:ext cx="1339403" cy="243447"/>
          </a:xfrm>
          <a:prstGeom prst="rect">
            <a:avLst/>
          </a:prstGeom>
        </p:spPr>
        <p:txBody>
          <a:bodyPr anchor="t"/>
          <a:lstStyle>
            <a:lvl1pPr algn="r">
              <a:defRPr sz="1200"/>
            </a:lvl1pPr>
          </a:lstStyle>
          <a:p>
            <a:fld id="{08D85533-C4DB-EF48-BD36-2511F8F1D169}" type="slidenum">
              <a:rPr lang="en-US" smtClean="0"/>
              <a:pPr/>
              <a:t>‹#›</a:t>
            </a:fld>
            <a:endParaRPr lang="en-US" dirty="0"/>
          </a:p>
        </p:txBody>
      </p:sp>
      <p:sp>
        <p:nvSpPr>
          <p:cNvPr id="12" name="Footer Placeholder 11"/>
          <p:cNvSpPr>
            <a:spLocks noGrp="1"/>
          </p:cNvSpPr>
          <p:nvPr>
            <p:ph type="ftr" sz="quarter" idx="3"/>
          </p:nvPr>
        </p:nvSpPr>
        <p:spPr>
          <a:xfrm>
            <a:off x="422416" y="6157509"/>
            <a:ext cx="33432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Succession Planning 5/21</a:t>
            </a:r>
          </a:p>
        </p:txBody>
      </p:sp>
    </p:spTree>
    <p:extLst>
      <p:ext uri="{BB962C8B-B14F-4D97-AF65-F5344CB8AC3E}">
        <p14:creationId xmlns:p14="http://schemas.microsoft.com/office/powerpoint/2010/main" val="2524606914"/>
      </p:ext>
    </p:extLst>
  </p:cSld>
  <p:clrMap bg1="lt1" tx1="dk1" bg2="lt2" tx2="dk2" accent1="accent1" accent2="accent2" accent3="accent3" accent4="accent4" accent5="accent5" accent6="accent6" hlink="hlink" folHlink="folHlink"/>
  <p:sldLayoutIdLst>
    <p:sldLayoutId id="2147483663" r:id="rId1"/>
    <p:sldLayoutId id="2147483673" r:id="rId2"/>
    <p:sldLayoutId id="2147483666" r:id="rId3"/>
    <p:sldLayoutId id="2147483662" r:id="rId4"/>
    <p:sldLayoutId id="2147483664" r:id="rId5"/>
    <p:sldLayoutId id="2147483672" r:id="rId6"/>
    <p:sldLayoutId id="2147483674" r:id="rId7"/>
  </p:sldLayoutIdLst>
  <p:hf hdr="0" dt="0"/>
  <p:txStyles>
    <p:titleStyle>
      <a:lvl1pPr algn="l" defTabSz="914400" rtl="0" eaLnBrk="1" latinLnBrk="0" hangingPunct="1">
        <a:lnSpc>
          <a:spcPct val="90000"/>
        </a:lnSpc>
        <a:spcBef>
          <a:spcPct val="0"/>
        </a:spcBef>
        <a:buNone/>
        <a:defRPr sz="3800" b="1" i="0" kern="1200" cap="all" baseline="0">
          <a:solidFill>
            <a:schemeClr val="tx1">
              <a:lumMod val="85000"/>
              <a:lumOff val="15000"/>
            </a:schemeClr>
          </a:solidFill>
          <a:latin typeface="Trebuchet MS" panose="020B070302020209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tx1">
              <a:lumMod val="75000"/>
              <a:lumOff val="25000"/>
            </a:schemeClr>
          </a:solidFill>
          <a:latin typeface="Trebuchet MS" panose="020B0703020202090204" pitchFamily="34" charset="0"/>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2400" b="0" i="0" kern="1200" baseline="0">
          <a:solidFill>
            <a:schemeClr val="tx1">
              <a:lumMod val="75000"/>
              <a:lumOff val="25000"/>
            </a:schemeClr>
          </a:solidFill>
          <a:latin typeface="Trebuchet MS" panose="020B0703020202090204" pitchFamily="34" charset="0"/>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2000" b="0" i="0" kern="1200" baseline="0">
          <a:solidFill>
            <a:schemeClr val="tx1">
              <a:lumMod val="75000"/>
              <a:lumOff val="25000"/>
            </a:schemeClr>
          </a:solidFill>
          <a:latin typeface="Trebuchet MS" panose="020B0703020202090204" pitchFamily="34" charset="0"/>
          <a:ea typeface="+mn-ea"/>
          <a:cs typeface="+mn-cs"/>
        </a:defRPr>
      </a:lvl3pPr>
      <a:lvl4pPr marL="9525" indent="0" algn="l" defTabSz="914400" rtl="0" eaLnBrk="1" latinLnBrk="0" hangingPunct="1">
        <a:lnSpc>
          <a:spcPct val="90000"/>
        </a:lnSpc>
        <a:spcBef>
          <a:spcPts val="500"/>
        </a:spcBef>
        <a:buFont typeface="Arial" panose="020B0604020202020204" pitchFamily="34" charset="0"/>
        <a:buNone/>
        <a:tabLst/>
        <a:defRPr sz="1200" b="0" i="0" kern="1200" baseline="0">
          <a:solidFill>
            <a:schemeClr val="tx1">
              <a:lumMod val="75000"/>
              <a:lumOff val="25000"/>
            </a:schemeClr>
          </a:solidFill>
          <a:latin typeface="Trebuchet MS" panose="020B0703020202090204" pitchFamily="34" charset="0"/>
          <a:ea typeface="+mn-ea"/>
          <a:cs typeface="+mn-cs"/>
        </a:defRPr>
      </a:lvl4pPr>
      <a:lvl5pPr marL="9525" indent="0" algn="l" defTabSz="914400" rtl="0" eaLnBrk="1" latinLnBrk="0" hangingPunct="1">
        <a:lnSpc>
          <a:spcPct val="90000"/>
        </a:lnSpc>
        <a:spcBef>
          <a:spcPts val="500"/>
        </a:spcBef>
        <a:buFont typeface="Arial" panose="020B0604020202020204" pitchFamily="34" charset="0"/>
        <a:buNone/>
        <a:tabLst/>
        <a:defRPr sz="1000" b="0" i="0" kern="1200" baseline="0">
          <a:solidFill>
            <a:schemeClr val="tx1">
              <a:lumMod val="75000"/>
              <a:lumOff val="25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A060D-F66D-9DCD-3C9E-79BF265AD578}"/>
              </a:ext>
            </a:extLst>
          </p:cNvPr>
          <p:cNvSpPr>
            <a:spLocks noGrp="1"/>
          </p:cNvSpPr>
          <p:nvPr>
            <p:ph type="sldNum" sz="quarter" idx="10"/>
          </p:nvPr>
        </p:nvSpPr>
        <p:spPr/>
        <p:txBody>
          <a:bodyPr/>
          <a:lstStyle/>
          <a:p>
            <a:fld id="{08D85533-C4DB-EF48-BD36-2511F8F1D169}" type="slidenum">
              <a:rPr lang="en-US" smtClean="0"/>
              <a:pPr/>
              <a:t>0</a:t>
            </a:fld>
            <a:endParaRPr lang="en-US" dirty="0"/>
          </a:p>
        </p:txBody>
      </p:sp>
      <p:pic>
        <p:nvPicPr>
          <p:cNvPr id="9" name="Content Placeholder 8">
            <a:extLst>
              <a:ext uri="{FF2B5EF4-FFF2-40B4-BE49-F238E27FC236}">
                <a16:creationId xmlns:a16="http://schemas.microsoft.com/office/drawing/2014/main" id="{CE3F9A95-CC9B-BF66-9797-820AB19E3241}"/>
              </a:ext>
            </a:extLst>
          </p:cNvPr>
          <p:cNvPicPr>
            <a:picLocks noGrp="1" noChangeAspect="1"/>
          </p:cNvPicPr>
          <p:nvPr>
            <p:ph idx="1"/>
          </p:nvPr>
        </p:nvPicPr>
        <p:blipFill>
          <a:blip r:embed="rId4"/>
          <a:stretch>
            <a:fillRect/>
          </a:stretch>
        </p:blipFill>
        <p:spPr>
          <a:xfrm>
            <a:off x="703800" y="700490"/>
            <a:ext cx="1664352" cy="908383"/>
          </a:xfrm>
          <a:prstGeom prst="rect">
            <a:avLst/>
          </a:prstGeom>
        </p:spPr>
      </p:pic>
      <p:pic>
        <p:nvPicPr>
          <p:cNvPr id="7" name="Picture 6">
            <a:extLst>
              <a:ext uri="{FF2B5EF4-FFF2-40B4-BE49-F238E27FC236}">
                <a16:creationId xmlns:a16="http://schemas.microsoft.com/office/drawing/2014/main" id="{654AE510-FE23-E8F3-EEE6-EB29B82C2728}"/>
              </a:ext>
            </a:extLst>
          </p:cNvPr>
          <p:cNvPicPr>
            <a:picLocks noChangeAspect="1"/>
          </p:cNvPicPr>
          <p:nvPr/>
        </p:nvPicPr>
        <p:blipFill>
          <a:blip r:embed="rId5"/>
          <a:stretch>
            <a:fillRect/>
          </a:stretch>
        </p:blipFill>
        <p:spPr>
          <a:xfrm>
            <a:off x="2178027" y="4362085"/>
            <a:ext cx="5371042" cy="908383"/>
          </a:xfrm>
          <a:prstGeom prst="rect">
            <a:avLst/>
          </a:prstGeom>
        </p:spPr>
      </p:pic>
      <p:sp>
        <p:nvSpPr>
          <p:cNvPr id="11" name="Title 4">
            <a:extLst>
              <a:ext uri="{FF2B5EF4-FFF2-40B4-BE49-F238E27FC236}">
                <a16:creationId xmlns:a16="http://schemas.microsoft.com/office/drawing/2014/main" id="{EE83A692-4465-8D43-9E19-34579FE11E9D}"/>
              </a:ext>
            </a:extLst>
          </p:cNvPr>
          <p:cNvSpPr>
            <a:spLocks noGrp="1"/>
          </p:cNvSpPr>
          <p:nvPr>
            <p:ph type="title"/>
          </p:nvPr>
        </p:nvSpPr>
        <p:spPr>
          <a:xfrm>
            <a:off x="1643269" y="2178482"/>
            <a:ext cx="7142921" cy="2050558"/>
          </a:xfrm>
        </p:spPr>
        <p:txBody>
          <a:bodyPr>
            <a:noAutofit/>
          </a:bodyPr>
          <a:lstStyle/>
          <a:p>
            <a:pPr algn="ctr"/>
            <a:r>
              <a:rPr lang="en-GB" sz="4400" dirty="0">
                <a:latin typeface="Trebuchet MS"/>
              </a:rPr>
              <a:t>Making Music and music groups in the United Kingdom</a:t>
            </a:r>
          </a:p>
        </p:txBody>
      </p:sp>
    </p:spTree>
    <p:extLst>
      <p:ext uri="{BB962C8B-B14F-4D97-AF65-F5344CB8AC3E}">
        <p14:creationId xmlns:p14="http://schemas.microsoft.com/office/powerpoint/2010/main" val="3038258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9E07-B138-99B0-089D-5466097DF0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62C62-0ECC-56A8-989C-9AF1441675CD}"/>
              </a:ext>
            </a:extLst>
          </p:cNvPr>
          <p:cNvSpPr>
            <a:spLocks noGrp="1"/>
          </p:cNvSpPr>
          <p:nvPr>
            <p:ph type="sldNum" sz="quarter" idx="10"/>
          </p:nvPr>
        </p:nvSpPr>
        <p:spPr/>
        <p:txBody>
          <a:bodyPr/>
          <a:lstStyle/>
          <a:p>
            <a:fld id="{08D85533-C4DB-EF48-BD36-2511F8F1D169}" type="slidenum">
              <a:rPr lang="en-US" smtClean="0"/>
              <a:pPr/>
              <a:t>9</a:t>
            </a:fld>
            <a:endParaRPr lang="en-US" dirty="0"/>
          </a:p>
        </p:txBody>
      </p:sp>
      <p:sp>
        <p:nvSpPr>
          <p:cNvPr id="4" name="Title 3">
            <a:extLst>
              <a:ext uri="{FF2B5EF4-FFF2-40B4-BE49-F238E27FC236}">
                <a16:creationId xmlns:a16="http://schemas.microsoft.com/office/drawing/2014/main" id="{F13D6897-0FE1-F911-2C72-82736273AF99}"/>
              </a:ext>
            </a:extLst>
          </p:cNvPr>
          <p:cNvSpPr>
            <a:spLocks noGrp="1"/>
          </p:cNvSpPr>
          <p:nvPr>
            <p:ph type="title"/>
          </p:nvPr>
        </p:nvSpPr>
        <p:spPr>
          <a:xfrm>
            <a:off x="1235034" y="914400"/>
            <a:ext cx="7707086" cy="776290"/>
          </a:xfrm>
        </p:spPr>
        <p:txBody>
          <a:bodyPr/>
          <a:lstStyle/>
          <a:p>
            <a:pPr algn="ctr"/>
            <a:r>
              <a:rPr lang="en-GB" sz="4000" dirty="0"/>
              <a:t>4. What do music groups </a:t>
            </a:r>
            <a:r>
              <a:rPr lang="en-GB" sz="4000" dirty="0">
                <a:solidFill>
                  <a:srgbClr val="C00000"/>
                </a:solidFill>
              </a:rPr>
              <a:t>do</a:t>
            </a:r>
            <a:r>
              <a:rPr lang="en-GB" sz="4000" dirty="0"/>
              <a:t>?</a:t>
            </a:r>
          </a:p>
        </p:txBody>
      </p:sp>
      <p:sp>
        <p:nvSpPr>
          <p:cNvPr id="5" name="Content Placeholder 4">
            <a:extLst>
              <a:ext uri="{FF2B5EF4-FFF2-40B4-BE49-F238E27FC236}">
                <a16:creationId xmlns:a16="http://schemas.microsoft.com/office/drawing/2014/main" id="{AF9B5506-24C8-EA85-BECD-79D8BF70B82A}"/>
              </a:ext>
            </a:extLst>
          </p:cNvPr>
          <p:cNvSpPr>
            <a:spLocks noGrp="1"/>
          </p:cNvSpPr>
          <p:nvPr>
            <p:ph idx="1"/>
          </p:nvPr>
        </p:nvSpPr>
        <p:spPr>
          <a:xfrm>
            <a:off x="973776" y="2053404"/>
            <a:ext cx="7835371" cy="4086139"/>
          </a:xfrm>
        </p:spPr>
        <p:txBody>
          <a:bodyPr>
            <a:normAutofit fontScale="77500" lnSpcReduction="20000"/>
          </a:bodyPr>
          <a:lstStyle/>
          <a:p>
            <a:pPr marL="466725" lvl="1" indent="-457200">
              <a:spcBef>
                <a:spcPts val="1200"/>
              </a:spcBef>
              <a:buFont typeface="Arial" panose="020B0604020202020204" pitchFamily="34" charset="0"/>
              <a:buChar char="•"/>
            </a:pPr>
            <a:r>
              <a:rPr lang="en-GB" sz="3600" dirty="0"/>
              <a:t>Usually rehearse/practise weekly, often in three terms, with holidays at Easter,  Christmas, in the summer</a:t>
            </a:r>
          </a:p>
          <a:p>
            <a:pPr marL="466725" lvl="1" indent="-457200">
              <a:spcBef>
                <a:spcPts val="1800"/>
              </a:spcBef>
              <a:buFont typeface="Arial" panose="020B0604020202020204" pitchFamily="34" charset="0"/>
              <a:buChar char="•"/>
            </a:pPr>
            <a:r>
              <a:rPr lang="en-GB" sz="3600" dirty="0"/>
              <a:t>Put on public performances, 3-6 times a year, outdoors (e.g. bandstands), indoors (62% use churches; also used: school halls, community centres, village halls, concert halls)</a:t>
            </a:r>
          </a:p>
          <a:p>
            <a:pPr marL="466725" lvl="1" indent="-457200">
              <a:spcBef>
                <a:spcPts val="1800"/>
              </a:spcBef>
              <a:buFont typeface="Arial" panose="020B0604020202020204" pitchFamily="34" charset="0"/>
              <a:buChar char="•"/>
            </a:pPr>
            <a:r>
              <a:rPr lang="en-GB" sz="3600" dirty="0"/>
              <a:t>Or perform by invitation, e.g. for local events or festivals etc., sometimes they are paid for this</a:t>
            </a:r>
          </a:p>
          <a:p>
            <a:endParaRPr lang="en-GB" dirty="0"/>
          </a:p>
          <a:p>
            <a:endParaRPr lang="en-GB" dirty="0"/>
          </a:p>
        </p:txBody>
      </p:sp>
    </p:spTree>
    <p:extLst>
      <p:ext uri="{BB962C8B-B14F-4D97-AF65-F5344CB8AC3E}">
        <p14:creationId xmlns:p14="http://schemas.microsoft.com/office/powerpoint/2010/main" val="307658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55D92-50AC-0D41-AEA6-91374BC02C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376399-7C6E-CC53-48DE-912101974EF2}"/>
              </a:ext>
            </a:extLst>
          </p:cNvPr>
          <p:cNvSpPr>
            <a:spLocks noGrp="1"/>
          </p:cNvSpPr>
          <p:nvPr>
            <p:ph type="sldNum" sz="quarter" idx="10"/>
          </p:nvPr>
        </p:nvSpPr>
        <p:spPr/>
        <p:txBody>
          <a:bodyPr/>
          <a:lstStyle/>
          <a:p>
            <a:fld id="{08D85533-C4DB-EF48-BD36-2511F8F1D169}" type="slidenum">
              <a:rPr lang="en-US" smtClean="0"/>
              <a:pPr/>
              <a:t>10</a:t>
            </a:fld>
            <a:endParaRPr lang="en-US" dirty="0"/>
          </a:p>
        </p:txBody>
      </p:sp>
      <p:sp>
        <p:nvSpPr>
          <p:cNvPr id="4" name="Title 3">
            <a:extLst>
              <a:ext uri="{FF2B5EF4-FFF2-40B4-BE49-F238E27FC236}">
                <a16:creationId xmlns:a16="http://schemas.microsoft.com/office/drawing/2014/main" id="{B63EE462-EF83-0D5D-18E2-67435170DC70}"/>
              </a:ext>
            </a:extLst>
          </p:cNvPr>
          <p:cNvSpPr>
            <a:spLocks noGrp="1"/>
          </p:cNvSpPr>
          <p:nvPr>
            <p:ph type="title"/>
          </p:nvPr>
        </p:nvSpPr>
        <p:spPr>
          <a:xfrm>
            <a:off x="1009403" y="708620"/>
            <a:ext cx="8015844" cy="776290"/>
          </a:xfrm>
        </p:spPr>
        <p:txBody>
          <a:bodyPr/>
          <a:lstStyle/>
          <a:p>
            <a:pPr algn="ctr"/>
            <a:r>
              <a:rPr lang="en-GB" sz="4000" dirty="0"/>
              <a:t>4. </a:t>
            </a:r>
            <a:r>
              <a:rPr lang="en-GB" sz="3600" dirty="0"/>
              <a:t>What </a:t>
            </a:r>
            <a:r>
              <a:rPr lang="en-GB" sz="3600" dirty="0">
                <a:solidFill>
                  <a:srgbClr val="C00000"/>
                </a:solidFill>
              </a:rPr>
              <a:t>(else) </a:t>
            </a:r>
            <a:r>
              <a:rPr lang="en-GB" sz="3600" dirty="0"/>
              <a:t>do music groups </a:t>
            </a:r>
            <a:r>
              <a:rPr lang="en-GB" sz="3600" dirty="0">
                <a:solidFill>
                  <a:srgbClr val="C00000"/>
                </a:solidFill>
              </a:rPr>
              <a:t>do</a:t>
            </a:r>
            <a:r>
              <a:rPr lang="en-GB" sz="3600" dirty="0"/>
              <a:t>?</a:t>
            </a:r>
          </a:p>
        </p:txBody>
      </p:sp>
      <p:sp>
        <p:nvSpPr>
          <p:cNvPr id="5" name="Content Placeholder 4">
            <a:extLst>
              <a:ext uri="{FF2B5EF4-FFF2-40B4-BE49-F238E27FC236}">
                <a16:creationId xmlns:a16="http://schemas.microsoft.com/office/drawing/2014/main" id="{1E2BD51C-1233-7939-A350-AF9A8EEDD017}"/>
              </a:ext>
            </a:extLst>
          </p:cNvPr>
          <p:cNvSpPr>
            <a:spLocks noGrp="1"/>
          </p:cNvSpPr>
          <p:nvPr>
            <p:ph idx="1"/>
          </p:nvPr>
        </p:nvSpPr>
        <p:spPr>
          <a:xfrm>
            <a:off x="1009402" y="1922776"/>
            <a:ext cx="8260609" cy="4389122"/>
          </a:xfrm>
        </p:spPr>
        <p:txBody>
          <a:bodyPr>
            <a:normAutofit fontScale="85000" lnSpcReduction="10000"/>
          </a:bodyPr>
          <a:lstStyle/>
          <a:p>
            <a:pPr marL="466725" lvl="1" indent="-457200">
              <a:spcBef>
                <a:spcPts val="1200"/>
              </a:spcBef>
              <a:buFont typeface="Arial" panose="020B0604020202020204" pitchFamily="34" charset="0"/>
              <a:buChar char="•"/>
            </a:pPr>
            <a:r>
              <a:rPr lang="en-GB" sz="4000" dirty="0"/>
              <a:t>Perhaps they go to </a:t>
            </a:r>
            <a:r>
              <a:rPr lang="en-GB" sz="4000" b="1" dirty="0">
                <a:solidFill>
                  <a:srgbClr val="C00000"/>
                </a:solidFill>
              </a:rPr>
              <a:t>competitions</a:t>
            </a:r>
            <a:r>
              <a:rPr lang="en-GB" sz="4000" dirty="0"/>
              <a:t> – e.g. brass bands, Barbershop choruses</a:t>
            </a:r>
          </a:p>
          <a:p>
            <a:pPr marL="466725" lvl="1" indent="-457200">
              <a:spcBef>
                <a:spcPts val="1800"/>
              </a:spcBef>
              <a:buFont typeface="Arial" panose="020B0604020202020204" pitchFamily="34" charset="0"/>
              <a:buChar char="•"/>
            </a:pPr>
            <a:r>
              <a:rPr lang="en-GB" sz="4000" dirty="0"/>
              <a:t>Perhaps they do a </a:t>
            </a:r>
            <a:r>
              <a:rPr lang="en-GB" sz="4000" b="1" dirty="0">
                <a:solidFill>
                  <a:srgbClr val="C00000"/>
                </a:solidFill>
              </a:rPr>
              <a:t>special project</a:t>
            </a:r>
            <a:r>
              <a:rPr lang="en-GB" sz="4000" dirty="0"/>
              <a:t>:</a:t>
            </a:r>
          </a:p>
          <a:p>
            <a:pPr marL="466725" lvl="2" indent="-457200">
              <a:spcBef>
                <a:spcPts val="1200"/>
              </a:spcBef>
              <a:buFont typeface="Arial" panose="020B0604020202020204" pitchFamily="34" charset="0"/>
              <a:buChar char="•"/>
            </a:pPr>
            <a:r>
              <a:rPr lang="en-GB" sz="3600" dirty="0"/>
              <a:t>commission new music</a:t>
            </a:r>
          </a:p>
          <a:p>
            <a:pPr marL="466725" lvl="2" indent="-457200">
              <a:spcBef>
                <a:spcPts val="1200"/>
              </a:spcBef>
              <a:buFont typeface="Arial" panose="020B0604020202020204" pitchFamily="34" charset="0"/>
              <a:buChar char="•"/>
            </a:pPr>
            <a:r>
              <a:rPr lang="en-GB" sz="3600" dirty="0"/>
              <a:t>go on tour to Europe</a:t>
            </a:r>
          </a:p>
          <a:p>
            <a:pPr marL="466725" lvl="2" indent="-457200">
              <a:spcBef>
                <a:spcPts val="1200"/>
              </a:spcBef>
              <a:buFont typeface="Arial" panose="020B0604020202020204" pitchFamily="34" charset="0"/>
              <a:buChar char="•"/>
            </a:pPr>
            <a:r>
              <a:rPr lang="en-GB" sz="3600" dirty="0"/>
              <a:t>collaborate with another group</a:t>
            </a:r>
          </a:p>
          <a:p>
            <a:pPr marL="466725" lvl="2" indent="-457200">
              <a:spcBef>
                <a:spcPts val="1200"/>
              </a:spcBef>
              <a:buFont typeface="Arial" panose="020B0604020202020204" pitchFamily="34" charset="0"/>
              <a:buChar char="•"/>
            </a:pPr>
            <a:r>
              <a:rPr lang="en-GB" sz="3600" dirty="0"/>
              <a:t>perform at a festival</a:t>
            </a:r>
          </a:p>
          <a:p>
            <a:pPr marL="466725" lvl="2" indent="-457200">
              <a:spcBef>
                <a:spcPts val="1200"/>
              </a:spcBef>
              <a:buFont typeface="Arial" panose="020B0604020202020204" pitchFamily="34" charset="0"/>
              <a:buChar char="•"/>
            </a:pPr>
            <a:r>
              <a:rPr lang="en-GB" sz="3600" dirty="0"/>
              <a:t>perform in a prison, or a hospital</a:t>
            </a:r>
          </a:p>
          <a:p>
            <a:endParaRPr lang="en-GB" dirty="0"/>
          </a:p>
          <a:p>
            <a:endParaRPr lang="en-GB" dirty="0"/>
          </a:p>
        </p:txBody>
      </p:sp>
    </p:spTree>
    <p:extLst>
      <p:ext uri="{BB962C8B-B14F-4D97-AF65-F5344CB8AC3E}">
        <p14:creationId xmlns:p14="http://schemas.microsoft.com/office/powerpoint/2010/main" val="155650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63444-1C8E-0ECE-23E6-E6023E44CF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505361-4851-FAEC-8018-4B4DF6EE04DC}"/>
              </a:ext>
            </a:extLst>
          </p:cNvPr>
          <p:cNvSpPr>
            <a:spLocks noGrp="1"/>
          </p:cNvSpPr>
          <p:nvPr>
            <p:ph type="sldNum" sz="quarter" idx="10"/>
          </p:nvPr>
        </p:nvSpPr>
        <p:spPr/>
        <p:txBody>
          <a:bodyPr/>
          <a:lstStyle/>
          <a:p>
            <a:fld id="{08D85533-C4DB-EF48-BD36-2511F8F1D169}" type="slidenum">
              <a:rPr lang="en-US" smtClean="0"/>
              <a:pPr/>
              <a:t>11</a:t>
            </a:fld>
            <a:endParaRPr lang="en-US" dirty="0"/>
          </a:p>
        </p:txBody>
      </p:sp>
      <p:sp>
        <p:nvSpPr>
          <p:cNvPr id="4" name="Title 3">
            <a:extLst>
              <a:ext uri="{FF2B5EF4-FFF2-40B4-BE49-F238E27FC236}">
                <a16:creationId xmlns:a16="http://schemas.microsoft.com/office/drawing/2014/main" id="{C8448C06-E005-1888-8131-89777D550F31}"/>
              </a:ext>
            </a:extLst>
          </p:cNvPr>
          <p:cNvSpPr>
            <a:spLocks noGrp="1"/>
          </p:cNvSpPr>
          <p:nvPr>
            <p:ph type="title"/>
          </p:nvPr>
        </p:nvSpPr>
        <p:spPr>
          <a:xfrm>
            <a:off x="1009403" y="708620"/>
            <a:ext cx="8015844" cy="776290"/>
          </a:xfrm>
        </p:spPr>
        <p:txBody>
          <a:bodyPr/>
          <a:lstStyle/>
          <a:p>
            <a:pPr algn="ctr"/>
            <a:r>
              <a:rPr lang="en-GB" sz="4000" dirty="0"/>
              <a:t>4. </a:t>
            </a:r>
            <a:r>
              <a:rPr lang="en-GB" sz="3600" dirty="0"/>
              <a:t>What music groups </a:t>
            </a:r>
            <a:r>
              <a:rPr lang="en-GB" sz="3600" dirty="0">
                <a:solidFill>
                  <a:srgbClr val="C00000"/>
                </a:solidFill>
              </a:rPr>
              <a:t>do: the effect</a:t>
            </a:r>
            <a:endParaRPr lang="en-GB" sz="3600" dirty="0"/>
          </a:p>
        </p:txBody>
      </p:sp>
      <p:sp>
        <p:nvSpPr>
          <p:cNvPr id="5" name="Content Placeholder 4">
            <a:extLst>
              <a:ext uri="{FF2B5EF4-FFF2-40B4-BE49-F238E27FC236}">
                <a16:creationId xmlns:a16="http://schemas.microsoft.com/office/drawing/2014/main" id="{EE46D2BC-E91C-AFA1-C0FA-0A1101E27BF7}"/>
              </a:ext>
            </a:extLst>
          </p:cNvPr>
          <p:cNvSpPr>
            <a:spLocks noGrp="1"/>
          </p:cNvSpPr>
          <p:nvPr>
            <p:ph idx="1"/>
          </p:nvPr>
        </p:nvSpPr>
        <p:spPr>
          <a:xfrm>
            <a:off x="635988" y="1922776"/>
            <a:ext cx="8634024" cy="4226604"/>
          </a:xfrm>
        </p:spPr>
        <p:txBody>
          <a:bodyPr>
            <a:normAutofit/>
          </a:bodyPr>
          <a:lstStyle/>
          <a:p>
            <a:pPr marL="466725" lvl="1" indent="-457200">
              <a:spcBef>
                <a:spcPts val="1200"/>
              </a:spcBef>
              <a:buFont typeface="Arial" panose="020B0604020202020204" pitchFamily="34" charset="0"/>
              <a:buChar char="•"/>
            </a:pPr>
            <a:r>
              <a:rPr lang="en-GB" sz="4000" dirty="0"/>
              <a:t>They are good for </a:t>
            </a:r>
            <a:r>
              <a:rPr lang="en-GB" sz="4000" b="1" dirty="0">
                <a:solidFill>
                  <a:srgbClr val="C00000"/>
                </a:solidFill>
              </a:rPr>
              <a:t>individuals:</a:t>
            </a:r>
          </a:p>
          <a:p>
            <a:pPr marL="466725" lvl="2" indent="-457200">
              <a:spcBef>
                <a:spcPts val="1800"/>
              </a:spcBef>
              <a:buFont typeface="Arial" panose="020B0604020202020204" pitchFamily="34" charset="0"/>
              <a:buChar char="•"/>
            </a:pPr>
            <a:r>
              <a:rPr lang="en-GB" sz="3600" dirty="0"/>
              <a:t>Fun, social connection, reducing loneliness</a:t>
            </a:r>
          </a:p>
          <a:p>
            <a:pPr marL="466725" lvl="2" indent="-457200">
              <a:spcBef>
                <a:spcPts val="1800"/>
              </a:spcBef>
              <a:buFont typeface="Arial" panose="020B0604020202020204" pitchFamily="34" charset="0"/>
              <a:buChar char="•"/>
            </a:pPr>
            <a:r>
              <a:rPr lang="en-GB" sz="3600" dirty="0"/>
              <a:t>Building skills, learning new things</a:t>
            </a:r>
          </a:p>
          <a:p>
            <a:pPr marL="466725" lvl="2" indent="-457200">
              <a:spcBef>
                <a:spcPts val="1800"/>
              </a:spcBef>
              <a:buFont typeface="Arial" panose="020B0604020202020204" pitchFamily="34" charset="0"/>
              <a:buChar char="•"/>
            </a:pPr>
            <a:r>
              <a:rPr lang="en-GB" sz="3600" dirty="0"/>
              <a:t>Mental and physical health, building resilience, preventing, e.g., dementia</a:t>
            </a:r>
          </a:p>
          <a:p>
            <a:pPr marL="466725" lvl="3" indent="-457200">
              <a:spcBef>
                <a:spcPts val="1200"/>
              </a:spcBef>
              <a:buFont typeface="Arial" panose="020B0604020202020204" pitchFamily="34" charset="0"/>
              <a:buChar char="•"/>
            </a:pPr>
            <a:endParaRPr lang="en-GB" sz="2800" dirty="0">
              <a:solidFill>
                <a:schemeClr val="tx1"/>
              </a:solidFill>
            </a:endParaRPr>
          </a:p>
          <a:p>
            <a:pPr marL="466725" lvl="2" indent="-457200">
              <a:spcBef>
                <a:spcPts val="1200"/>
              </a:spcBef>
              <a:buFont typeface="Arial" panose="020B0604020202020204" pitchFamily="34" charset="0"/>
              <a:buChar char="•"/>
            </a:pPr>
            <a:endParaRPr lang="en-GB" sz="3600" dirty="0"/>
          </a:p>
          <a:p>
            <a:endParaRPr lang="en-GB" dirty="0"/>
          </a:p>
          <a:p>
            <a:endParaRPr lang="en-GB" dirty="0"/>
          </a:p>
        </p:txBody>
      </p:sp>
    </p:spTree>
    <p:extLst>
      <p:ext uri="{BB962C8B-B14F-4D97-AF65-F5344CB8AC3E}">
        <p14:creationId xmlns:p14="http://schemas.microsoft.com/office/powerpoint/2010/main" val="3439624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23B27-0D43-5F67-1FA8-734C95A491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A0674F-4C70-81BB-F872-67780E4DD480}"/>
              </a:ext>
            </a:extLst>
          </p:cNvPr>
          <p:cNvSpPr>
            <a:spLocks noGrp="1"/>
          </p:cNvSpPr>
          <p:nvPr>
            <p:ph type="sldNum" sz="quarter" idx="10"/>
          </p:nvPr>
        </p:nvSpPr>
        <p:spPr/>
        <p:txBody>
          <a:bodyPr/>
          <a:lstStyle/>
          <a:p>
            <a:fld id="{08D85533-C4DB-EF48-BD36-2511F8F1D169}" type="slidenum">
              <a:rPr lang="en-US" smtClean="0"/>
              <a:pPr/>
              <a:t>12</a:t>
            </a:fld>
            <a:endParaRPr lang="en-US" dirty="0"/>
          </a:p>
        </p:txBody>
      </p:sp>
      <p:sp>
        <p:nvSpPr>
          <p:cNvPr id="4" name="Title 3">
            <a:extLst>
              <a:ext uri="{FF2B5EF4-FFF2-40B4-BE49-F238E27FC236}">
                <a16:creationId xmlns:a16="http://schemas.microsoft.com/office/drawing/2014/main" id="{1596A55E-2E8C-B6CB-CD69-6686E3FEEFC7}"/>
              </a:ext>
            </a:extLst>
          </p:cNvPr>
          <p:cNvSpPr>
            <a:spLocks noGrp="1"/>
          </p:cNvSpPr>
          <p:nvPr>
            <p:ph type="title"/>
          </p:nvPr>
        </p:nvSpPr>
        <p:spPr>
          <a:xfrm>
            <a:off x="1009403" y="708620"/>
            <a:ext cx="8015844" cy="776290"/>
          </a:xfrm>
        </p:spPr>
        <p:txBody>
          <a:bodyPr/>
          <a:lstStyle/>
          <a:p>
            <a:pPr algn="ctr"/>
            <a:r>
              <a:rPr lang="en-GB" sz="4000" dirty="0"/>
              <a:t>4. </a:t>
            </a:r>
            <a:r>
              <a:rPr lang="en-GB" sz="3600" dirty="0"/>
              <a:t>What music groups </a:t>
            </a:r>
            <a:r>
              <a:rPr lang="en-GB" sz="3600" dirty="0">
                <a:solidFill>
                  <a:srgbClr val="C00000"/>
                </a:solidFill>
              </a:rPr>
              <a:t>do: the effect</a:t>
            </a:r>
            <a:endParaRPr lang="en-GB" sz="3600" dirty="0"/>
          </a:p>
        </p:txBody>
      </p:sp>
      <p:sp>
        <p:nvSpPr>
          <p:cNvPr id="5" name="Content Placeholder 4">
            <a:extLst>
              <a:ext uri="{FF2B5EF4-FFF2-40B4-BE49-F238E27FC236}">
                <a16:creationId xmlns:a16="http://schemas.microsoft.com/office/drawing/2014/main" id="{C55523C1-A854-2909-5FE3-7CADDF249BB8}"/>
              </a:ext>
            </a:extLst>
          </p:cNvPr>
          <p:cNvSpPr>
            <a:spLocks noGrp="1"/>
          </p:cNvSpPr>
          <p:nvPr>
            <p:ph idx="1"/>
          </p:nvPr>
        </p:nvSpPr>
        <p:spPr>
          <a:xfrm>
            <a:off x="635988" y="1922776"/>
            <a:ext cx="8634024" cy="4389122"/>
          </a:xfrm>
        </p:spPr>
        <p:txBody>
          <a:bodyPr>
            <a:normAutofit/>
          </a:bodyPr>
          <a:lstStyle/>
          <a:p>
            <a:pPr marL="466725" lvl="1" indent="-457200">
              <a:spcBef>
                <a:spcPts val="1200"/>
              </a:spcBef>
              <a:buFont typeface="Arial" panose="020B0604020202020204" pitchFamily="34" charset="0"/>
              <a:buChar char="•"/>
            </a:pPr>
            <a:r>
              <a:rPr lang="en-GB" sz="4000" dirty="0"/>
              <a:t>They are good for </a:t>
            </a:r>
            <a:r>
              <a:rPr lang="en-GB" sz="4000" b="1" dirty="0">
                <a:solidFill>
                  <a:srgbClr val="C00000"/>
                </a:solidFill>
              </a:rPr>
              <a:t>communities:</a:t>
            </a:r>
          </a:p>
          <a:p>
            <a:pPr marL="466725" lvl="3" indent="-457200">
              <a:spcBef>
                <a:spcPts val="1200"/>
              </a:spcBef>
              <a:buFont typeface="Arial" panose="020B0604020202020204" pitchFamily="34" charset="0"/>
              <a:buChar char="•"/>
            </a:pPr>
            <a:r>
              <a:rPr lang="en-GB" sz="2800" dirty="0">
                <a:solidFill>
                  <a:schemeClr val="tx1"/>
                </a:solidFill>
              </a:rPr>
              <a:t>They bring together different people</a:t>
            </a:r>
          </a:p>
          <a:p>
            <a:pPr marL="466725" lvl="3" indent="-457200">
              <a:spcBef>
                <a:spcPts val="1200"/>
              </a:spcBef>
              <a:buFont typeface="Arial" panose="020B0604020202020204" pitchFamily="34" charset="0"/>
              <a:buChar char="•"/>
            </a:pPr>
            <a:r>
              <a:rPr lang="en-GB" sz="2800" dirty="0">
                <a:solidFill>
                  <a:schemeClr val="tx1"/>
                </a:solidFill>
              </a:rPr>
              <a:t>They preserve and hand on living heritage</a:t>
            </a:r>
          </a:p>
          <a:p>
            <a:pPr marL="466725" lvl="3" indent="-457200">
              <a:spcBef>
                <a:spcPts val="1200"/>
              </a:spcBef>
              <a:buFont typeface="Arial" panose="020B0604020202020204" pitchFamily="34" charset="0"/>
              <a:buChar char="•"/>
            </a:pPr>
            <a:r>
              <a:rPr lang="en-GB" sz="2800" dirty="0">
                <a:solidFill>
                  <a:schemeClr val="tx1"/>
                </a:solidFill>
              </a:rPr>
              <a:t>They build pride and attract tourists, residents and businesses</a:t>
            </a:r>
          </a:p>
          <a:p>
            <a:pPr marL="466725" lvl="3" indent="-457200">
              <a:spcBef>
                <a:spcPts val="1200"/>
              </a:spcBef>
              <a:buFont typeface="Arial" panose="020B0604020202020204" pitchFamily="34" charset="0"/>
              <a:buChar char="•"/>
            </a:pPr>
            <a:r>
              <a:rPr lang="en-GB" sz="2800" dirty="0">
                <a:solidFill>
                  <a:schemeClr val="tx1"/>
                </a:solidFill>
              </a:rPr>
              <a:t>They are local, with little impact on the environment</a:t>
            </a:r>
          </a:p>
          <a:p>
            <a:pPr marL="466725" lvl="3" indent="-457200">
              <a:spcBef>
                <a:spcPts val="1200"/>
              </a:spcBef>
              <a:buFont typeface="Arial" panose="020B0604020202020204" pitchFamily="34" charset="0"/>
              <a:buChar char="•"/>
            </a:pPr>
            <a:r>
              <a:rPr lang="en-GB" sz="2800" dirty="0">
                <a:solidFill>
                  <a:schemeClr val="tx1"/>
                </a:solidFill>
              </a:rPr>
              <a:t>They spend money locally with businesses</a:t>
            </a:r>
          </a:p>
          <a:p>
            <a:pPr marL="466725" lvl="3" indent="-457200">
              <a:spcBef>
                <a:spcPts val="1200"/>
              </a:spcBef>
              <a:buFont typeface="Arial" panose="020B0604020202020204" pitchFamily="34" charset="0"/>
              <a:buChar char="•"/>
            </a:pPr>
            <a:endParaRPr lang="en-GB" sz="2800" dirty="0">
              <a:solidFill>
                <a:schemeClr val="tx1"/>
              </a:solidFill>
            </a:endParaRPr>
          </a:p>
          <a:p>
            <a:pPr marL="466725" lvl="2" indent="-457200">
              <a:spcBef>
                <a:spcPts val="1200"/>
              </a:spcBef>
              <a:buFont typeface="Arial" panose="020B0604020202020204" pitchFamily="34" charset="0"/>
              <a:buChar char="•"/>
            </a:pPr>
            <a:endParaRPr lang="en-GB" sz="3600" dirty="0"/>
          </a:p>
          <a:p>
            <a:endParaRPr lang="en-GB" dirty="0"/>
          </a:p>
          <a:p>
            <a:endParaRPr lang="en-GB" dirty="0"/>
          </a:p>
        </p:txBody>
      </p:sp>
    </p:spTree>
    <p:extLst>
      <p:ext uri="{BB962C8B-B14F-4D97-AF65-F5344CB8AC3E}">
        <p14:creationId xmlns:p14="http://schemas.microsoft.com/office/powerpoint/2010/main" val="546116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487F2-43AF-E268-BE29-178BD2D52B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6620FD-96D6-20B0-DDAB-B0B012639C15}"/>
              </a:ext>
            </a:extLst>
          </p:cNvPr>
          <p:cNvSpPr>
            <a:spLocks noGrp="1"/>
          </p:cNvSpPr>
          <p:nvPr>
            <p:ph type="sldNum" sz="quarter" idx="10"/>
          </p:nvPr>
        </p:nvSpPr>
        <p:spPr/>
        <p:txBody>
          <a:bodyPr/>
          <a:lstStyle/>
          <a:p>
            <a:fld id="{08D85533-C4DB-EF48-BD36-2511F8F1D169}" type="slidenum">
              <a:rPr lang="en-US" smtClean="0"/>
              <a:pPr/>
              <a:t>13</a:t>
            </a:fld>
            <a:endParaRPr lang="en-US" dirty="0"/>
          </a:p>
        </p:txBody>
      </p:sp>
      <p:sp>
        <p:nvSpPr>
          <p:cNvPr id="4" name="Title 3">
            <a:extLst>
              <a:ext uri="{FF2B5EF4-FFF2-40B4-BE49-F238E27FC236}">
                <a16:creationId xmlns:a16="http://schemas.microsoft.com/office/drawing/2014/main" id="{065D844E-6398-E4C7-4B56-A65E1A1B3F08}"/>
              </a:ext>
            </a:extLst>
          </p:cNvPr>
          <p:cNvSpPr>
            <a:spLocks noGrp="1"/>
          </p:cNvSpPr>
          <p:nvPr>
            <p:ph type="title"/>
          </p:nvPr>
        </p:nvSpPr>
        <p:spPr>
          <a:xfrm>
            <a:off x="1009403" y="708620"/>
            <a:ext cx="8015844" cy="776290"/>
          </a:xfrm>
        </p:spPr>
        <p:txBody>
          <a:bodyPr/>
          <a:lstStyle/>
          <a:p>
            <a:pPr algn="ctr"/>
            <a:r>
              <a:rPr lang="en-GB" sz="4000" dirty="0"/>
              <a:t>4. </a:t>
            </a:r>
            <a:r>
              <a:rPr lang="en-GB" sz="3600" dirty="0"/>
              <a:t>What music groups </a:t>
            </a:r>
            <a:r>
              <a:rPr lang="en-GB" sz="3600" dirty="0">
                <a:solidFill>
                  <a:srgbClr val="C00000"/>
                </a:solidFill>
              </a:rPr>
              <a:t>do: the effect</a:t>
            </a:r>
            <a:endParaRPr lang="en-GB" sz="3600" dirty="0"/>
          </a:p>
        </p:txBody>
      </p:sp>
      <p:sp>
        <p:nvSpPr>
          <p:cNvPr id="5" name="Content Placeholder 4">
            <a:extLst>
              <a:ext uri="{FF2B5EF4-FFF2-40B4-BE49-F238E27FC236}">
                <a16:creationId xmlns:a16="http://schemas.microsoft.com/office/drawing/2014/main" id="{502FCEBC-B097-0913-90D7-73D5D7FCA090}"/>
              </a:ext>
            </a:extLst>
          </p:cNvPr>
          <p:cNvSpPr>
            <a:spLocks noGrp="1"/>
          </p:cNvSpPr>
          <p:nvPr>
            <p:ph idx="1"/>
          </p:nvPr>
        </p:nvSpPr>
        <p:spPr>
          <a:xfrm>
            <a:off x="391223" y="2089794"/>
            <a:ext cx="8634024" cy="4222104"/>
          </a:xfrm>
        </p:spPr>
        <p:txBody>
          <a:bodyPr>
            <a:normAutofit/>
          </a:bodyPr>
          <a:lstStyle/>
          <a:p>
            <a:pPr marL="466725" lvl="1" indent="-457200">
              <a:spcBef>
                <a:spcPts val="1200"/>
              </a:spcBef>
              <a:buFont typeface="Arial" panose="020B0604020202020204" pitchFamily="34" charset="0"/>
              <a:buChar char="•"/>
            </a:pPr>
            <a:r>
              <a:rPr lang="en-GB" sz="4000" dirty="0"/>
              <a:t>They are good for </a:t>
            </a:r>
            <a:r>
              <a:rPr lang="en-GB" sz="4000" b="1" dirty="0">
                <a:solidFill>
                  <a:srgbClr val="C00000"/>
                </a:solidFill>
              </a:rPr>
              <a:t>society:</a:t>
            </a:r>
          </a:p>
          <a:p>
            <a:pPr marL="466725" lvl="3" indent="-457200">
              <a:spcBef>
                <a:spcPts val="1200"/>
              </a:spcBef>
              <a:buFont typeface="Arial" panose="020B0604020202020204" pitchFamily="34" charset="0"/>
              <a:buChar char="•"/>
            </a:pPr>
            <a:r>
              <a:rPr lang="en-GB" sz="2800" dirty="0">
                <a:solidFill>
                  <a:schemeClr val="tx1"/>
                </a:solidFill>
              </a:rPr>
              <a:t>They build safe spaces for enabling different kinds of people to get to know each other</a:t>
            </a:r>
          </a:p>
          <a:p>
            <a:pPr marL="466725" lvl="3" indent="-457200">
              <a:spcBef>
                <a:spcPts val="1200"/>
              </a:spcBef>
              <a:buFont typeface="Arial" panose="020B0604020202020204" pitchFamily="34" charset="0"/>
              <a:buChar char="•"/>
            </a:pPr>
            <a:r>
              <a:rPr lang="en-GB" sz="2800" dirty="0">
                <a:solidFill>
                  <a:schemeClr val="tx1"/>
                </a:solidFill>
              </a:rPr>
              <a:t>They are trusted by the community, so they can help reach those that need to be heard or need support</a:t>
            </a:r>
          </a:p>
          <a:p>
            <a:pPr marL="466725" lvl="3" indent="-457200">
              <a:spcBef>
                <a:spcPts val="1200"/>
              </a:spcBef>
              <a:buFont typeface="Arial" panose="020B0604020202020204" pitchFamily="34" charset="0"/>
              <a:buChar char="•"/>
            </a:pPr>
            <a:r>
              <a:rPr lang="en-GB" sz="2800" dirty="0">
                <a:solidFill>
                  <a:schemeClr val="tx1"/>
                </a:solidFill>
              </a:rPr>
              <a:t>They empower individuals to create and advocate for their own activity, facilitating democratic involvement</a:t>
            </a:r>
            <a:endParaRPr lang="en-GB" sz="3600" dirty="0"/>
          </a:p>
          <a:p>
            <a:endParaRPr lang="en-GB" dirty="0"/>
          </a:p>
          <a:p>
            <a:endParaRPr lang="en-GB" dirty="0"/>
          </a:p>
        </p:txBody>
      </p:sp>
    </p:spTree>
    <p:extLst>
      <p:ext uri="{BB962C8B-B14F-4D97-AF65-F5344CB8AC3E}">
        <p14:creationId xmlns:p14="http://schemas.microsoft.com/office/powerpoint/2010/main" val="2662909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AD1F5-57A4-2199-0980-EDA3FF8127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E4AC09-BCE6-3474-BBCC-228089C4E345}"/>
              </a:ext>
            </a:extLst>
          </p:cNvPr>
          <p:cNvSpPr>
            <a:spLocks noGrp="1"/>
          </p:cNvSpPr>
          <p:nvPr>
            <p:ph type="sldNum" sz="quarter" idx="10"/>
          </p:nvPr>
        </p:nvSpPr>
        <p:spPr/>
        <p:txBody>
          <a:bodyPr/>
          <a:lstStyle/>
          <a:p>
            <a:fld id="{08D85533-C4DB-EF48-BD36-2511F8F1D169}" type="slidenum">
              <a:rPr lang="en-US" smtClean="0"/>
              <a:pPr/>
              <a:t>14</a:t>
            </a:fld>
            <a:endParaRPr lang="en-US" dirty="0"/>
          </a:p>
        </p:txBody>
      </p:sp>
      <p:sp>
        <p:nvSpPr>
          <p:cNvPr id="4" name="Title 3">
            <a:extLst>
              <a:ext uri="{FF2B5EF4-FFF2-40B4-BE49-F238E27FC236}">
                <a16:creationId xmlns:a16="http://schemas.microsoft.com/office/drawing/2014/main" id="{CD0A1D33-54D9-BAAB-270D-DD874DBCFD3E}"/>
              </a:ext>
            </a:extLst>
          </p:cNvPr>
          <p:cNvSpPr>
            <a:spLocks noGrp="1"/>
          </p:cNvSpPr>
          <p:nvPr>
            <p:ph type="title"/>
          </p:nvPr>
        </p:nvSpPr>
        <p:spPr>
          <a:xfrm>
            <a:off x="1009403" y="708620"/>
            <a:ext cx="8015844" cy="776290"/>
          </a:xfrm>
        </p:spPr>
        <p:txBody>
          <a:bodyPr/>
          <a:lstStyle/>
          <a:p>
            <a:pPr algn="ctr"/>
            <a:r>
              <a:rPr lang="en-GB" sz="4000" dirty="0"/>
              <a:t>5. Summary and </a:t>
            </a:r>
            <a:r>
              <a:rPr lang="en-GB" sz="4000" dirty="0">
                <a:solidFill>
                  <a:srgbClr val="C00000"/>
                </a:solidFill>
              </a:rPr>
              <a:t>questions</a:t>
            </a:r>
            <a:endParaRPr lang="en-GB" sz="3600" dirty="0">
              <a:solidFill>
                <a:srgbClr val="C00000"/>
              </a:solidFill>
            </a:endParaRPr>
          </a:p>
        </p:txBody>
      </p:sp>
      <p:sp>
        <p:nvSpPr>
          <p:cNvPr id="5" name="Content Placeholder 4">
            <a:extLst>
              <a:ext uri="{FF2B5EF4-FFF2-40B4-BE49-F238E27FC236}">
                <a16:creationId xmlns:a16="http://schemas.microsoft.com/office/drawing/2014/main" id="{16E88048-A215-199D-FCF2-13609C395166}"/>
              </a:ext>
            </a:extLst>
          </p:cNvPr>
          <p:cNvSpPr>
            <a:spLocks noGrp="1"/>
          </p:cNvSpPr>
          <p:nvPr>
            <p:ph idx="1"/>
          </p:nvPr>
        </p:nvSpPr>
        <p:spPr>
          <a:xfrm>
            <a:off x="391223" y="2089795"/>
            <a:ext cx="8634024" cy="4222103"/>
          </a:xfrm>
        </p:spPr>
        <p:txBody>
          <a:bodyPr>
            <a:normAutofit/>
          </a:bodyPr>
          <a:lstStyle/>
          <a:p>
            <a:r>
              <a:rPr lang="en-GB" dirty="0"/>
              <a:t>At Making Music, we believe that independent associations run by members are an important way for communities to be empowered to create and run the activities that they want to see in their area.</a:t>
            </a:r>
          </a:p>
          <a:p>
            <a:pPr>
              <a:spcBef>
                <a:spcPts val="1800"/>
              </a:spcBef>
            </a:pPr>
            <a:r>
              <a:rPr lang="en-GB" dirty="0"/>
              <a:t>Our work, therefore, is to give those communities, those volunteers, all the tools they need to facilitate their musical activity, whatever that is.</a:t>
            </a:r>
          </a:p>
          <a:p>
            <a:endParaRPr lang="en-GB" dirty="0"/>
          </a:p>
          <a:p>
            <a:r>
              <a:rPr lang="en-GB" sz="3600" b="1" dirty="0">
                <a:solidFill>
                  <a:srgbClr val="C00000"/>
                </a:solidFill>
              </a:rPr>
              <a:t>Questions!</a:t>
            </a:r>
          </a:p>
          <a:p>
            <a:endParaRPr lang="en-GB" dirty="0"/>
          </a:p>
        </p:txBody>
      </p:sp>
    </p:spTree>
    <p:extLst>
      <p:ext uri="{BB962C8B-B14F-4D97-AF65-F5344CB8AC3E}">
        <p14:creationId xmlns:p14="http://schemas.microsoft.com/office/powerpoint/2010/main" val="227159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8D85533-C4DB-EF48-BD36-2511F8F1D169}" type="slidenum">
              <a:rPr lang="en-US" smtClean="0"/>
              <a:pPr/>
              <a:t>1</a:t>
            </a:fld>
            <a:endParaRPr lang="en-US" dirty="0"/>
          </a:p>
        </p:txBody>
      </p:sp>
      <p:sp>
        <p:nvSpPr>
          <p:cNvPr id="4" name="Title 3"/>
          <p:cNvSpPr>
            <a:spLocks noGrp="1"/>
          </p:cNvSpPr>
          <p:nvPr>
            <p:ph type="title"/>
          </p:nvPr>
        </p:nvSpPr>
        <p:spPr>
          <a:xfrm>
            <a:off x="1056904" y="914400"/>
            <a:ext cx="7885216" cy="776290"/>
          </a:xfrm>
        </p:spPr>
        <p:txBody>
          <a:bodyPr/>
          <a:lstStyle/>
          <a:p>
            <a:pPr algn="ctr"/>
            <a:r>
              <a:rPr lang="en-GB" sz="4400" dirty="0"/>
              <a:t>Agenda</a:t>
            </a:r>
          </a:p>
        </p:txBody>
      </p:sp>
      <p:sp>
        <p:nvSpPr>
          <p:cNvPr id="5" name="Content Placeholder 4"/>
          <p:cNvSpPr>
            <a:spLocks noGrp="1"/>
          </p:cNvSpPr>
          <p:nvPr>
            <p:ph idx="1"/>
          </p:nvPr>
        </p:nvSpPr>
        <p:spPr>
          <a:xfrm>
            <a:off x="1056904" y="2077537"/>
            <a:ext cx="7885216" cy="3575118"/>
          </a:xfrm>
        </p:spPr>
        <p:txBody>
          <a:bodyPr>
            <a:normAutofit fontScale="92500"/>
          </a:bodyPr>
          <a:lstStyle/>
          <a:p>
            <a:pPr marL="514350" indent="-514350">
              <a:spcBef>
                <a:spcPts val="1800"/>
              </a:spcBef>
              <a:spcAft>
                <a:spcPts val="600"/>
              </a:spcAft>
              <a:buFont typeface="+mj-lt"/>
              <a:buAutoNum type="arabicPeriod"/>
            </a:pPr>
            <a:r>
              <a:rPr lang="en-GB" sz="3600" dirty="0"/>
              <a:t>Introducing Making Music</a:t>
            </a:r>
          </a:p>
          <a:p>
            <a:pPr marL="514350" indent="-514350">
              <a:spcBef>
                <a:spcPts val="1800"/>
              </a:spcBef>
              <a:spcAft>
                <a:spcPts val="600"/>
              </a:spcAft>
              <a:buFont typeface="+mj-lt"/>
              <a:buAutoNum type="arabicPeriod"/>
            </a:pPr>
            <a:r>
              <a:rPr lang="en-GB" sz="3200" dirty="0"/>
              <a:t>What does Making Music do?</a:t>
            </a:r>
          </a:p>
          <a:p>
            <a:pPr marL="514350" indent="-514350">
              <a:spcBef>
                <a:spcPts val="1800"/>
              </a:spcBef>
              <a:spcAft>
                <a:spcPts val="600"/>
              </a:spcAft>
              <a:buFont typeface="+mj-lt"/>
              <a:buAutoNum type="arabicPeriod"/>
            </a:pPr>
            <a:r>
              <a:rPr lang="en-GB" sz="3600" dirty="0"/>
              <a:t>Introducing leisure-time music groups</a:t>
            </a:r>
          </a:p>
          <a:p>
            <a:pPr marL="514350" indent="-514350">
              <a:spcBef>
                <a:spcPts val="1800"/>
              </a:spcBef>
              <a:spcAft>
                <a:spcPts val="600"/>
              </a:spcAft>
              <a:buFont typeface="+mj-lt"/>
              <a:buAutoNum type="arabicPeriod"/>
            </a:pPr>
            <a:r>
              <a:rPr lang="en-GB" sz="3600" dirty="0"/>
              <a:t>What do music groups do?</a:t>
            </a:r>
          </a:p>
          <a:p>
            <a:pPr marL="514350" indent="-514350">
              <a:spcBef>
                <a:spcPts val="1800"/>
              </a:spcBef>
              <a:buFont typeface="+mj-lt"/>
              <a:buAutoNum type="arabicPeriod"/>
            </a:pPr>
            <a:r>
              <a:rPr lang="en-GB" sz="3600" dirty="0"/>
              <a:t>Questions</a:t>
            </a:r>
          </a:p>
          <a:p>
            <a:endParaRPr lang="en-GB" dirty="0"/>
          </a:p>
        </p:txBody>
      </p:sp>
    </p:spTree>
    <p:extLst>
      <p:ext uri="{BB962C8B-B14F-4D97-AF65-F5344CB8AC3E}">
        <p14:creationId xmlns:p14="http://schemas.microsoft.com/office/powerpoint/2010/main" val="228234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2E4D9-FC3C-9876-AAC5-D21D0170B5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977A36-2F1A-B36F-ABFC-72D356497C3D}"/>
              </a:ext>
            </a:extLst>
          </p:cNvPr>
          <p:cNvSpPr>
            <a:spLocks noGrp="1"/>
          </p:cNvSpPr>
          <p:nvPr>
            <p:ph type="sldNum" sz="quarter" idx="10"/>
          </p:nvPr>
        </p:nvSpPr>
        <p:spPr/>
        <p:txBody>
          <a:bodyPr/>
          <a:lstStyle/>
          <a:p>
            <a:fld id="{08D85533-C4DB-EF48-BD36-2511F8F1D169}" type="slidenum">
              <a:rPr lang="en-US" smtClean="0"/>
              <a:pPr/>
              <a:t>2</a:t>
            </a:fld>
            <a:endParaRPr lang="en-US" dirty="0"/>
          </a:p>
        </p:txBody>
      </p:sp>
      <p:sp>
        <p:nvSpPr>
          <p:cNvPr id="4" name="Title 3">
            <a:extLst>
              <a:ext uri="{FF2B5EF4-FFF2-40B4-BE49-F238E27FC236}">
                <a16:creationId xmlns:a16="http://schemas.microsoft.com/office/drawing/2014/main" id="{48240B64-0DE4-54D8-BD9B-4D50D7AAAEB9}"/>
              </a:ext>
            </a:extLst>
          </p:cNvPr>
          <p:cNvSpPr>
            <a:spLocks noGrp="1"/>
          </p:cNvSpPr>
          <p:nvPr>
            <p:ph type="title"/>
          </p:nvPr>
        </p:nvSpPr>
        <p:spPr>
          <a:xfrm>
            <a:off x="1056904" y="914400"/>
            <a:ext cx="7885216" cy="776290"/>
          </a:xfrm>
        </p:spPr>
        <p:txBody>
          <a:bodyPr/>
          <a:lstStyle/>
          <a:p>
            <a:pPr algn="ctr"/>
            <a:r>
              <a:rPr lang="en-GB" sz="4000" dirty="0"/>
              <a:t>1. Introducing Making Music</a:t>
            </a:r>
          </a:p>
        </p:txBody>
      </p:sp>
      <p:sp>
        <p:nvSpPr>
          <p:cNvPr id="5" name="Content Placeholder 4">
            <a:extLst>
              <a:ext uri="{FF2B5EF4-FFF2-40B4-BE49-F238E27FC236}">
                <a16:creationId xmlns:a16="http://schemas.microsoft.com/office/drawing/2014/main" id="{6B741F46-B1B8-7447-2640-EC1407B848AF}"/>
              </a:ext>
            </a:extLst>
          </p:cNvPr>
          <p:cNvSpPr>
            <a:spLocks noGrp="1"/>
          </p:cNvSpPr>
          <p:nvPr>
            <p:ph idx="1"/>
          </p:nvPr>
        </p:nvSpPr>
        <p:spPr>
          <a:xfrm>
            <a:off x="1010392" y="1975954"/>
            <a:ext cx="7885216" cy="3967646"/>
          </a:xfrm>
        </p:spPr>
        <p:txBody>
          <a:bodyPr>
            <a:normAutofit fontScale="25000" lnSpcReduction="20000"/>
          </a:bodyPr>
          <a:lstStyle/>
          <a:p>
            <a:pPr>
              <a:spcBef>
                <a:spcPts val="1800"/>
              </a:spcBef>
            </a:pPr>
            <a:r>
              <a:rPr lang="en-GB" sz="11200" dirty="0"/>
              <a:t>A. What is Making Music? </a:t>
            </a:r>
            <a:r>
              <a:rPr lang="en-GB" sz="11200" b="1" dirty="0">
                <a:solidFill>
                  <a:srgbClr val="C00000"/>
                </a:solidFill>
              </a:rPr>
              <a:t>GOVERNANCE</a:t>
            </a:r>
          </a:p>
          <a:p>
            <a:pPr>
              <a:spcBef>
                <a:spcPts val="2400"/>
              </a:spcBef>
            </a:pPr>
            <a:r>
              <a:rPr lang="en-GB" sz="8800" dirty="0"/>
              <a:t>Charity, membership association</a:t>
            </a:r>
          </a:p>
          <a:p>
            <a:pPr lvl="1">
              <a:spcBef>
                <a:spcPts val="1800"/>
              </a:spcBef>
            </a:pPr>
            <a:r>
              <a:rPr lang="en-GB" sz="8800" dirty="0"/>
              <a:t>Governed by a Board of trustees (directors): 9 volunteers, elected from and by the membership</a:t>
            </a:r>
          </a:p>
          <a:p>
            <a:pPr lvl="1">
              <a:spcBef>
                <a:spcPts val="1800"/>
              </a:spcBef>
            </a:pPr>
            <a:r>
              <a:rPr lang="en-GB" sz="8800" dirty="0"/>
              <a:t>Every year, one third of trustees retires and there are elections; each trustee can serve a maximum of 6 years</a:t>
            </a:r>
          </a:p>
          <a:p>
            <a:pPr lvl="1">
              <a:spcBef>
                <a:spcPts val="1800"/>
              </a:spcBef>
            </a:pPr>
            <a:r>
              <a:rPr lang="en-GB" sz="8800" dirty="0"/>
              <a:t>Up to 5 additional trustees can be co-opted by the Board if needed (e.g. skills, geography); they serve a max. of 3 years</a:t>
            </a:r>
          </a:p>
          <a:p>
            <a:pPr lvl="1">
              <a:spcBef>
                <a:spcPts val="1800"/>
              </a:spcBef>
            </a:pPr>
            <a:r>
              <a:rPr lang="en-GB" sz="8800" dirty="0"/>
              <a:t>The Board is strategic. It delegates the day-to-day work to a team of employees led by the Chief Executive</a:t>
            </a:r>
          </a:p>
          <a:p>
            <a:endParaRPr lang="en-GB" dirty="0"/>
          </a:p>
        </p:txBody>
      </p:sp>
    </p:spTree>
    <p:extLst>
      <p:ext uri="{BB962C8B-B14F-4D97-AF65-F5344CB8AC3E}">
        <p14:creationId xmlns:p14="http://schemas.microsoft.com/office/powerpoint/2010/main" val="2438285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093E8-07BB-7D15-6903-408610DBDF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A48EC8-E6C2-7BA5-FD5B-4530AF0C59BE}"/>
              </a:ext>
            </a:extLst>
          </p:cNvPr>
          <p:cNvSpPr>
            <a:spLocks noGrp="1"/>
          </p:cNvSpPr>
          <p:nvPr>
            <p:ph type="sldNum" sz="quarter" idx="10"/>
          </p:nvPr>
        </p:nvSpPr>
        <p:spPr/>
        <p:txBody>
          <a:bodyPr/>
          <a:lstStyle/>
          <a:p>
            <a:fld id="{08D85533-C4DB-EF48-BD36-2511F8F1D169}" type="slidenum">
              <a:rPr lang="en-US" smtClean="0"/>
              <a:pPr/>
              <a:t>3</a:t>
            </a:fld>
            <a:endParaRPr lang="en-US" dirty="0"/>
          </a:p>
        </p:txBody>
      </p:sp>
      <p:sp>
        <p:nvSpPr>
          <p:cNvPr id="4" name="Title 3">
            <a:extLst>
              <a:ext uri="{FF2B5EF4-FFF2-40B4-BE49-F238E27FC236}">
                <a16:creationId xmlns:a16="http://schemas.microsoft.com/office/drawing/2014/main" id="{C7FB01A5-0C55-1901-B6B5-23BBBB75467B}"/>
              </a:ext>
            </a:extLst>
          </p:cNvPr>
          <p:cNvSpPr>
            <a:spLocks noGrp="1"/>
          </p:cNvSpPr>
          <p:nvPr>
            <p:ph type="title"/>
          </p:nvPr>
        </p:nvSpPr>
        <p:spPr>
          <a:xfrm>
            <a:off x="1056904" y="914400"/>
            <a:ext cx="7885216" cy="776290"/>
          </a:xfrm>
        </p:spPr>
        <p:txBody>
          <a:bodyPr/>
          <a:lstStyle/>
          <a:p>
            <a:pPr algn="ctr"/>
            <a:r>
              <a:rPr lang="en-GB" sz="4000" dirty="0"/>
              <a:t>1. Introducing Making Music</a:t>
            </a:r>
          </a:p>
        </p:txBody>
      </p:sp>
      <p:sp>
        <p:nvSpPr>
          <p:cNvPr id="5" name="Content Placeholder 4">
            <a:extLst>
              <a:ext uri="{FF2B5EF4-FFF2-40B4-BE49-F238E27FC236}">
                <a16:creationId xmlns:a16="http://schemas.microsoft.com/office/drawing/2014/main" id="{F382D4C6-395D-485E-B607-B7166B989280}"/>
              </a:ext>
            </a:extLst>
          </p:cNvPr>
          <p:cNvSpPr>
            <a:spLocks noGrp="1"/>
          </p:cNvSpPr>
          <p:nvPr>
            <p:ph idx="1"/>
          </p:nvPr>
        </p:nvSpPr>
        <p:spPr>
          <a:xfrm>
            <a:off x="1140031" y="1809698"/>
            <a:ext cx="7885216" cy="4032962"/>
          </a:xfrm>
        </p:spPr>
        <p:txBody>
          <a:bodyPr>
            <a:normAutofit fontScale="85000" lnSpcReduction="10000"/>
          </a:bodyPr>
          <a:lstStyle/>
          <a:p>
            <a:pPr>
              <a:spcBef>
                <a:spcPts val="1800"/>
              </a:spcBef>
            </a:pPr>
            <a:r>
              <a:rPr lang="en-GB" dirty="0"/>
              <a:t>B. What is Making Music? </a:t>
            </a:r>
            <a:r>
              <a:rPr lang="en-GB" b="1" dirty="0">
                <a:solidFill>
                  <a:srgbClr val="C00000"/>
                </a:solidFill>
              </a:rPr>
              <a:t>FUNDING</a:t>
            </a:r>
          </a:p>
          <a:p>
            <a:pPr marL="523875" lvl="1" indent="-514350">
              <a:spcBef>
                <a:spcPts val="1800"/>
              </a:spcBef>
              <a:buFont typeface="Arial" panose="020B0604020202020204" pitchFamily="34" charset="0"/>
              <a:buChar char="•"/>
            </a:pPr>
            <a:r>
              <a:rPr lang="en-GB" dirty="0"/>
              <a:t>Income: 76% membership subscriptions; 19% paid member services; 5% trading (advertising etc.), donations, interest</a:t>
            </a:r>
          </a:p>
          <a:p>
            <a:pPr marL="523875" lvl="1" indent="-514350">
              <a:spcBef>
                <a:spcPts val="1800"/>
              </a:spcBef>
              <a:spcAft>
                <a:spcPts val="1200"/>
              </a:spcAft>
              <a:buFont typeface="Arial" panose="020B0604020202020204" pitchFamily="34" charset="0"/>
              <a:buChar char="•"/>
            </a:pPr>
            <a:r>
              <a:rPr lang="en-GB" dirty="0"/>
              <a:t>Public/other funding: regular or project funding; funding from trusts and foundations (independent charities); legacies</a:t>
            </a:r>
          </a:p>
          <a:p>
            <a:pPr lvl="1">
              <a:spcBef>
                <a:spcPts val="1800"/>
              </a:spcBef>
            </a:pPr>
            <a:r>
              <a:rPr lang="en-GB" sz="2800" dirty="0"/>
              <a:t>C. What is Making Music? </a:t>
            </a:r>
            <a:r>
              <a:rPr lang="en-GB" sz="2800" b="1" dirty="0">
                <a:solidFill>
                  <a:srgbClr val="C00000"/>
                </a:solidFill>
              </a:rPr>
              <a:t>DATA</a:t>
            </a:r>
          </a:p>
          <a:p>
            <a:pPr marL="352425" lvl="1" indent="-342900">
              <a:spcBef>
                <a:spcPts val="1800"/>
              </a:spcBef>
              <a:buFont typeface="Arial" panose="020B0604020202020204" pitchFamily="34" charset="0"/>
              <a:buChar char="•"/>
            </a:pPr>
            <a:r>
              <a:rPr lang="en-GB" sz="2200" dirty="0"/>
              <a:t>4000 music groups in membership, average participants per group: 60 = total 240 000 individual hobby musicians</a:t>
            </a:r>
          </a:p>
          <a:p>
            <a:pPr marL="352425" lvl="1" indent="-342900">
              <a:spcBef>
                <a:spcPts val="1800"/>
              </a:spcBef>
              <a:buFont typeface="Arial" panose="020B0604020202020204" pitchFamily="34" charset="0"/>
              <a:buChar char="•"/>
            </a:pPr>
            <a:r>
              <a:rPr lang="en-GB" sz="2200" dirty="0"/>
              <a:t>Total music groups in UK (government data 2008): around 13500. Making Music represents approximately 30% of the total</a:t>
            </a:r>
            <a:endParaRPr lang="en-GB" dirty="0"/>
          </a:p>
        </p:txBody>
      </p:sp>
    </p:spTree>
    <p:extLst>
      <p:ext uri="{BB962C8B-B14F-4D97-AF65-F5344CB8AC3E}">
        <p14:creationId xmlns:p14="http://schemas.microsoft.com/office/powerpoint/2010/main" val="2786356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8CD6-C512-B34E-E0EF-857E43E985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06E912-8DD2-43B9-1073-616576DD6CDC}"/>
              </a:ext>
            </a:extLst>
          </p:cNvPr>
          <p:cNvSpPr>
            <a:spLocks noGrp="1"/>
          </p:cNvSpPr>
          <p:nvPr>
            <p:ph type="sldNum" sz="quarter" idx="10"/>
          </p:nvPr>
        </p:nvSpPr>
        <p:spPr/>
        <p:txBody>
          <a:bodyPr/>
          <a:lstStyle/>
          <a:p>
            <a:fld id="{08D85533-C4DB-EF48-BD36-2511F8F1D169}" type="slidenum">
              <a:rPr lang="en-US" smtClean="0"/>
              <a:pPr/>
              <a:t>4</a:t>
            </a:fld>
            <a:endParaRPr lang="en-US" dirty="0"/>
          </a:p>
        </p:txBody>
      </p:sp>
      <p:sp>
        <p:nvSpPr>
          <p:cNvPr id="4" name="Title 3">
            <a:extLst>
              <a:ext uri="{FF2B5EF4-FFF2-40B4-BE49-F238E27FC236}">
                <a16:creationId xmlns:a16="http://schemas.microsoft.com/office/drawing/2014/main" id="{C788B9B1-7477-8824-38DA-02007D6A9886}"/>
              </a:ext>
            </a:extLst>
          </p:cNvPr>
          <p:cNvSpPr>
            <a:spLocks noGrp="1"/>
          </p:cNvSpPr>
          <p:nvPr>
            <p:ph type="title"/>
          </p:nvPr>
        </p:nvSpPr>
        <p:spPr>
          <a:xfrm>
            <a:off x="1056904" y="914400"/>
            <a:ext cx="7885216" cy="776290"/>
          </a:xfrm>
        </p:spPr>
        <p:txBody>
          <a:bodyPr/>
          <a:lstStyle/>
          <a:p>
            <a:pPr algn="ctr"/>
            <a:r>
              <a:rPr lang="en-GB" sz="4000" dirty="0"/>
              <a:t>2. What does Making Music do?</a:t>
            </a:r>
          </a:p>
        </p:txBody>
      </p:sp>
      <p:sp>
        <p:nvSpPr>
          <p:cNvPr id="5" name="Content Placeholder 4">
            <a:extLst>
              <a:ext uri="{FF2B5EF4-FFF2-40B4-BE49-F238E27FC236}">
                <a16:creationId xmlns:a16="http://schemas.microsoft.com/office/drawing/2014/main" id="{0382324A-F6C4-34E4-F205-753F72E363E4}"/>
              </a:ext>
            </a:extLst>
          </p:cNvPr>
          <p:cNvSpPr>
            <a:spLocks noGrp="1"/>
          </p:cNvSpPr>
          <p:nvPr>
            <p:ph idx="1"/>
          </p:nvPr>
        </p:nvSpPr>
        <p:spPr>
          <a:xfrm>
            <a:off x="1056904" y="1975954"/>
            <a:ext cx="7885216" cy="4335944"/>
          </a:xfrm>
        </p:spPr>
        <p:txBody>
          <a:bodyPr>
            <a:normAutofit fontScale="92500" lnSpcReduction="10000"/>
          </a:bodyPr>
          <a:lstStyle/>
          <a:p>
            <a:r>
              <a:rPr lang="en-GB" b="1" dirty="0">
                <a:solidFill>
                  <a:srgbClr val="C00000"/>
                </a:solidFill>
              </a:rPr>
              <a:t>Our vision</a:t>
            </a:r>
          </a:p>
          <a:p>
            <a:r>
              <a:rPr lang="en-GB" dirty="0"/>
              <a:t>Everyone has the opportunity to be part of a music group</a:t>
            </a:r>
          </a:p>
          <a:p>
            <a:endParaRPr lang="en-GB" sz="800" dirty="0"/>
          </a:p>
          <a:p>
            <a:r>
              <a:rPr lang="en-GB" b="1" dirty="0">
                <a:solidFill>
                  <a:srgbClr val="C00000"/>
                </a:solidFill>
              </a:rPr>
              <a:t>Our mission</a:t>
            </a:r>
          </a:p>
          <a:p>
            <a:r>
              <a:rPr lang="en-GB" dirty="0"/>
              <a:t>To support, connect, champion and celebrate groups of people making and presenting music in their communities</a:t>
            </a:r>
          </a:p>
          <a:p>
            <a:endParaRPr lang="en-GB" sz="1000" dirty="0"/>
          </a:p>
          <a:p>
            <a:r>
              <a:rPr lang="en-GB" b="1" dirty="0">
                <a:solidFill>
                  <a:srgbClr val="C00000"/>
                </a:solidFill>
              </a:rPr>
              <a:t>How we work</a:t>
            </a:r>
            <a:r>
              <a:rPr lang="en-GB" dirty="0"/>
              <a:t>: we are facilitators, we do not tell groups what to do, we give them </a:t>
            </a:r>
            <a:r>
              <a:rPr lang="en-GB"/>
              <a:t>the tools that </a:t>
            </a:r>
            <a:r>
              <a:rPr lang="en-GB" dirty="0"/>
              <a:t>empower them to run their groups</a:t>
            </a:r>
          </a:p>
        </p:txBody>
      </p:sp>
    </p:spTree>
    <p:extLst>
      <p:ext uri="{BB962C8B-B14F-4D97-AF65-F5344CB8AC3E}">
        <p14:creationId xmlns:p14="http://schemas.microsoft.com/office/powerpoint/2010/main" val="1254850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0D34C-B027-7FFF-FD4D-27221ADB47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52E52C-3A53-CF22-3CCD-375356102743}"/>
              </a:ext>
            </a:extLst>
          </p:cNvPr>
          <p:cNvSpPr>
            <a:spLocks noGrp="1"/>
          </p:cNvSpPr>
          <p:nvPr>
            <p:ph type="sldNum" sz="quarter" idx="10"/>
          </p:nvPr>
        </p:nvSpPr>
        <p:spPr/>
        <p:txBody>
          <a:bodyPr/>
          <a:lstStyle/>
          <a:p>
            <a:fld id="{08D85533-C4DB-EF48-BD36-2511F8F1D169}" type="slidenum">
              <a:rPr lang="en-US" smtClean="0"/>
              <a:pPr/>
              <a:t>5</a:t>
            </a:fld>
            <a:endParaRPr lang="en-US" dirty="0"/>
          </a:p>
        </p:txBody>
      </p:sp>
      <p:sp>
        <p:nvSpPr>
          <p:cNvPr id="4" name="Title 3">
            <a:extLst>
              <a:ext uri="{FF2B5EF4-FFF2-40B4-BE49-F238E27FC236}">
                <a16:creationId xmlns:a16="http://schemas.microsoft.com/office/drawing/2014/main" id="{D97F268E-2C70-6A4C-C0CA-EA2D965E3EA1}"/>
              </a:ext>
            </a:extLst>
          </p:cNvPr>
          <p:cNvSpPr>
            <a:spLocks noGrp="1"/>
          </p:cNvSpPr>
          <p:nvPr>
            <p:ph type="title"/>
          </p:nvPr>
        </p:nvSpPr>
        <p:spPr>
          <a:xfrm>
            <a:off x="1056904" y="914400"/>
            <a:ext cx="7885216" cy="776290"/>
          </a:xfrm>
        </p:spPr>
        <p:txBody>
          <a:bodyPr/>
          <a:lstStyle/>
          <a:p>
            <a:pPr algn="ctr"/>
            <a:r>
              <a:rPr lang="en-GB" sz="4000" dirty="0"/>
              <a:t>2. What does Making Music do?</a:t>
            </a:r>
          </a:p>
        </p:txBody>
      </p:sp>
      <p:sp>
        <p:nvSpPr>
          <p:cNvPr id="5" name="Content Placeholder 4">
            <a:extLst>
              <a:ext uri="{FF2B5EF4-FFF2-40B4-BE49-F238E27FC236}">
                <a16:creationId xmlns:a16="http://schemas.microsoft.com/office/drawing/2014/main" id="{FF2F443F-C3C4-D712-BB32-113303FCF23E}"/>
              </a:ext>
            </a:extLst>
          </p:cNvPr>
          <p:cNvSpPr>
            <a:spLocks noGrp="1"/>
          </p:cNvSpPr>
          <p:nvPr>
            <p:ph idx="1"/>
          </p:nvPr>
        </p:nvSpPr>
        <p:spPr>
          <a:xfrm>
            <a:off x="1056904" y="1958140"/>
            <a:ext cx="7885216" cy="3985460"/>
          </a:xfrm>
        </p:spPr>
        <p:txBody>
          <a:bodyPr>
            <a:normAutofit fontScale="92500" lnSpcReduction="20000"/>
          </a:bodyPr>
          <a:lstStyle/>
          <a:p>
            <a:pPr>
              <a:spcAft>
                <a:spcPts val="600"/>
              </a:spcAft>
            </a:pPr>
            <a:r>
              <a:rPr lang="en-GB" dirty="0"/>
              <a:t>All membership organisations do 3 things:</a:t>
            </a:r>
          </a:p>
          <a:p>
            <a:pPr marL="514350" indent="-514350">
              <a:buFont typeface="+mj-lt"/>
              <a:buAutoNum type="arabicPeriod"/>
            </a:pPr>
            <a:r>
              <a:rPr lang="en-GB" b="1" dirty="0">
                <a:solidFill>
                  <a:srgbClr val="C00000"/>
                </a:solidFill>
              </a:rPr>
              <a:t>Support members</a:t>
            </a:r>
          </a:p>
          <a:p>
            <a:pPr marL="523875" lvl="1" indent="-514350">
              <a:buFont typeface="+mj-lt"/>
              <a:buAutoNum type="arabicPeriod"/>
            </a:pPr>
            <a:r>
              <a:rPr lang="en-GB" dirty="0"/>
              <a:t>We do this with an insurance scheme, services and resources on our website on finance, policies, marketing, data protection, safeguarding etc.</a:t>
            </a:r>
          </a:p>
          <a:p>
            <a:pPr marL="514350" indent="-514350">
              <a:buFont typeface="+mj-lt"/>
              <a:buAutoNum type="arabicPeriod"/>
            </a:pPr>
            <a:r>
              <a:rPr lang="en-GB" b="1" dirty="0">
                <a:solidFill>
                  <a:srgbClr val="C00000"/>
                </a:solidFill>
              </a:rPr>
              <a:t>Connect members</a:t>
            </a:r>
          </a:p>
          <a:p>
            <a:pPr marL="523875" lvl="1" indent="-514350">
              <a:buFont typeface="+mj-lt"/>
              <a:buAutoNum type="arabicPeriod" startAt="2"/>
            </a:pPr>
            <a:r>
              <a:rPr lang="en-GB" dirty="0"/>
              <a:t>We do this by running about 50 Zoom events a year; with our magazine; through our team on phone and email</a:t>
            </a:r>
          </a:p>
          <a:p>
            <a:pPr marL="514350" indent="-514350">
              <a:buFont typeface="+mj-lt"/>
              <a:buAutoNum type="arabicPeriod"/>
            </a:pPr>
            <a:r>
              <a:rPr lang="en-GB" b="1" dirty="0">
                <a:solidFill>
                  <a:srgbClr val="C00000"/>
                </a:solidFill>
              </a:rPr>
              <a:t>Speak on behalf of members</a:t>
            </a:r>
          </a:p>
          <a:p>
            <a:pPr marL="466725" lvl="1" indent="-457200">
              <a:buFont typeface="+mj-lt"/>
              <a:buAutoNum type="arabicPeriod" startAt="3"/>
            </a:pPr>
            <a:r>
              <a:rPr lang="en-GB" dirty="0"/>
              <a:t>We do this by reacting to new regulations etc.; we are proactive, to create the right environment for members to do well, and we celebrate members and their activity</a:t>
            </a:r>
          </a:p>
          <a:p>
            <a:endParaRPr lang="en-GB" dirty="0"/>
          </a:p>
        </p:txBody>
      </p:sp>
    </p:spTree>
    <p:extLst>
      <p:ext uri="{BB962C8B-B14F-4D97-AF65-F5344CB8AC3E}">
        <p14:creationId xmlns:p14="http://schemas.microsoft.com/office/powerpoint/2010/main" val="325788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A437B-F384-6921-5975-2955CD780A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5252-2FCC-B73D-F7FB-BB93234A1B8F}"/>
              </a:ext>
            </a:extLst>
          </p:cNvPr>
          <p:cNvSpPr>
            <a:spLocks noGrp="1"/>
          </p:cNvSpPr>
          <p:nvPr>
            <p:ph type="sldNum" sz="quarter" idx="10"/>
          </p:nvPr>
        </p:nvSpPr>
        <p:spPr/>
        <p:txBody>
          <a:bodyPr/>
          <a:lstStyle/>
          <a:p>
            <a:fld id="{08D85533-C4DB-EF48-BD36-2511F8F1D169}" type="slidenum">
              <a:rPr lang="en-US" smtClean="0"/>
              <a:pPr/>
              <a:t>6</a:t>
            </a:fld>
            <a:endParaRPr lang="en-US" dirty="0"/>
          </a:p>
        </p:txBody>
      </p:sp>
      <p:sp>
        <p:nvSpPr>
          <p:cNvPr id="4" name="Title 3">
            <a:extLst>
              <a:ext uri="{FF2B5EF4-FFF2-40B4-BE49-F238E27FC236}">
                <a16:creationId xmlns:a16="http://schemas.microsoft.com/office/drawing/2014/main" id="{63A03777-2B31-7E07-D894-98FFF6DFFB23}"/>
              </a:ext>
            </a:extLst>
          </p:cNvPr>
          <p:cNvSpPr>
            <a:spLocks noGrp="1"/>
          </p:cNvSpPr>
          <p:nvPr>
            <p:ph type="title"/>
          </p:nvPr>
        </p:nvSpPr>
        <p:spPr>
          <a:xfrm>
            <a:off x="1056904" y="914399"/>
            <a:ext cx="7885216" cy="1043609"/>
          </a:xfrm>
        </p:spPr>
        <p:txBody>
          <a:bodyPr/>
          <a:lstStyle/>
          <a:p>
            <a:pPr algn="ctr"/>
            <a:r>
              <a:rPr lang="en-GB" sz="4000" dirty="0"/>
              <a:t>3. Introducing </a:t>
            </a:r>
            <a:r>
              <a:rPr lang="en-GB" sz="4000" dirty="0">
                <a:solidFill>
                  <a:srgbClr val="C00000"/>
                </a:solidFill>
              </a:rPr>
              <a:t>leisure-time</a:t>
            </a:r>
            <a:r>
              <a:rPr lang="en-GB" sz="4000" dirty="0"/>
              <a:t> music groups</a:t>
            </a:r>
          </a:p>
        </p:txBody>
      </p:sp>
      <p:sp>
        <p:nvSpPr>
          <p:cNvPr id="5" name="Content Placeholder 4">
            <a:extLst>
              <a:ext uri="{FF2B5EF4-FFF2-40B4-BE49-F238E27FC236}">
                <a16:creationId xmlns:a16="http://schemas.microsoft.com/office/drawing/2014/main" id="{FC287A12-0C28-A85F-F4C2-EE3279B0094B}"/>
              </a:ext>
            </a:extLst>
          </p:cNvPr>
          <p:cNvSpPr>
            <a:spLocks noGrp="1"/>
          </p:cNvSpPr>
          <p:nvPr>
            <p:ph idx="1"/>
          </p:nvPr>
        </p:nvSpPr>
        <p:spPr>
          <a:xfrm>
            <a:off x="498764" y="2424196"/>
            <a:ext cx="7885216" cy="3887702"/>
          </a:xfrm>
        </p:spPr>
        <p:txBody>
          <a:bodyPr>
            <a:normAutofit lnSpcReduction="10000"/>
          </a:bodyPr>
          <a:lstStyle/>
          <a:p>
            <a:pPr marL="457200" indent="-457200">
              <a:spcAft>
                <a:spcPts val="1200"/>
              </a:spcAft>
              <a:buFont typeface="Arial" panose="020B0604020202020204" pitchFamily="34" charset="0"/>
              <a:buChar char="•"/>
            </a:pPr>
            <a:r>
              <a:rPr lang="en-GB" sz="3200" b="1" dirty="0">
                <a:solidFill>
                  <a:srgbClr val="C00000"/>
                </a:solidFill>
              </a:rPr>
              <a:t>Leisure-time or amateur </a:t>
            </a:r>
            <a:r>
              <a:rPr lang="en-GB" sz="3200" dirty="0"/>
              <a:t>or non-professional or community music groups? Hobby musicians: not their job</a:t>
            </a:r>
          </a:p>
          <a:p>
            <a:pPr marL="457200" indent="-457200">
              <a:buFont typeface="Arial" panose="020B0604020202020204" pitchFamily="34" charset="0"/>
              <a:buChar char="•"/>
            </a:pPr>
            <a:r>
              <a:rPr lang="en-GB" sz="3200" b="1" dirty="0">
                <a:solidFill>
                  <a:srgbClr val="C00000"/>
                </a:solidFill>
              </a:rPr>
              <a:t>Professional musicians?</a:t>
            </a:r>
          </a:p>
          <a:p>
            <a:pPr marL="466725" lvl="1" indent="-457200">
              <a:buFont typeface="Arial" panose="020B0604020202020204" pitchFamily="34" charset="0"/>
              <a:buChar char="•"/>
            </a:pPr>
            <a:r>
              <a:rPr lang="en-GB" sz="2800" dirty="0"/>
              <a:t>Engaged by leisure-time music groups as conductors, soloists, instrumentalists, workshop leaders</a:t>
            </a:r>
          </a:p>
          <a:p>
            <a:pPr marL="466725" lvl="1" indent="-457200">
              <a:buFont typeface="Arial" panose="020B0604020202020204" pitchFamily="34" charset="0"/>
              <a:buChar char="•"/>
            </a:pPr>
            <a:r>
              <a:rPr lang="en-GB" sz="2800" dirty="0"/>
              <a:t>Contracts worth an estimated £123 million a year</a:t>
            </a:r>
          </a:p>
        </p:txBody>
      </p:sp>
    </p:spTree>
    <p:extLst>
      <p:ext uri="{BB962C8B-B14F-4D97-AF65-F5344CB8AC3E}">
        <p14:creationId xmlns:p14="http://schemas.microsoft.com/office/powerpoint/2010/main" val="6123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C4062-E2EF-C59B-6684-1DCF56021E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C94FE9-7342-510C-1B98-4861622EE216}"/>
              </a:ext>
            </a:extLst>
          </p:cNvPr>
          <p:cNvSpPr>
            <a:spLocks noGrp="1"/>
          </p:cNvSpPr>
          <p:nvPr>
            <p:ph type="sldNum" sz="quarter" idx="10"/>
          </p:nvPr>
        </p:nvSpPr>
        <p:spPr/>
        <p:txBody>
          <a:bodyPr/>
          <a:lstStyle/>
          <a:p>
            <a:fld id="{08D85533-C4DB-EF48-BD36-2511F8F1D169}" type="slidenum">
              <a:rPr lang="en-US" smtClean="0"/>
              <a:pPr/>
              <a:t>7</a:t>
            </a:fld>
            <a:endParaRPr lang="en-US" dirty="0"/>
          </a:p>
        </p:txBody>
      </p:sp>
      <p:sp>
        <p:nvSpPr>
          <p:cNvPr id="4" name="Title 3">
            <a:extLst>
              <a:ext uri="{FF2B5EF4-FFF2-40B4-BE49-F238E27FC236}">
                <a16:creationId xmlns:a16="http://schemas.microsoft.com/office/drawing/2014/main" id="{C383F6C0-497A-D9FB-E8EB-8DA02AABF267}"/>
              </a:ext>
            </a:extLst>
          </p:cNvPr>
          <p:cNvSpPr>
            <a:spLocks noGrp="1"/>
          </p:cNvSpPr>
          <p:nvPr>
            <p:ph type="title"/>
          </p:nvPr>
        </p:nvSpPr>
        <p:spPr>
          <a:xfrm>
            <a:off x="1056904" y="914399"/>
            <a:ext cx="7885216" cy="1043609"/>
          </a:xfrm>
        </p:spPr>
        <p:txBody>
          <a:bodyPr/>
          <a:lstStyle/>
          <a:p>
            <a:pPr algn="ctr"/>
            <a:r>
              <a:rPr lang="en-GB" sz="4000" dirty="0"/>
              <a:t>3. </a:t>
            </a:r>
            <a:r>
              <a:rPr lang="en-GB" sz="4000" dirty="0">
                <a:solidFill>
                  <a:schemeClr val="tx1"/>
                </a:solidFill>
              </a:rPr>
              <a:t>Introducing leisure-time </a:t>
            </a:r>
            <a:r>
              <a:rPr lang="en-GB" sz="4000" dirty="0">
                <a:solidFill>
                  <a:srgbClr val="C00000"/>
                </a:solidFill>
              </a:rPr>
              <a:t>music </a:t>
            </a:r>
            <a:r>
              <a:rPr lang="en-GB" sz="4000" dirty="0">
                <a:solidFill>
                  <a:schemeClr val="tx1"/>
                </a:solidFill>
              </a:rPr>
              <a:t>groups</a:t>
            </a:r>
          </a:p>
        </p:txBody>
      </p:sp>
      <p:sp>
        <p:nvSpPr>
          <p:cNvPr id="5" name="Content Placeholder 4">
            <a:extLst>
              <a:ext uri="{FF2B5EF4-FFF2-40B4-BE49-F238E27FC236}">
                <a16:creationId xmlns:a16="http://schemas.microsoft.com/office/drawing/2014/main" id="{B608F831-FE68-E5FF-F953-050FC0C19782}"/>
              </a:ext>
            </a:extLst>
          </p:cNvPr>
          <p:cNvSpPr>
            <a:spLocks noGrp="1"/>
          </p:cNvSpPr>
          <p:nvPr>
            <p:ph idx="1"/>
          </p:nvPr>
        </p:nvSpPr>
        <p:spPr>
          <a:xfrm>
            <a:off x="510639" y="2501386"/>
            <a:ext cx="7885216" cy="3267134"/>
          </a:xfrm>
        </p:spPr>
        <p:txBody>
          <a:bodyPr>
            <a:normAutofit fontScale="92500" lnSpcReduction="20000"/>
          </a:bodyPr>
          <a:lstStyle/>
          <a:p>
            <a:pPr marL="457200" indent="-457200">
              <a:buFont typeface="Arial" panose="020B0604020202020204" pitchFamily="34" charset="0"/>
              <a:buChar char="•"/>
            </a:pPr>
            <a:r>
              <a:rPr lang="en-GB" b="1" dirty="0">
                <a:solidFill>
                  <a:srgbClr val="C00000"/>
                </a:solidFill>
              </a:rPr>
              <a:t>Choirs (60%)</a:t>
            </a:r>
            <a:r>
              <a:rPr lang="en-GB" dirty="0"/>
              <a:t>, large, small, classical, Gospel, folk, jazz, community choirs, choirs for people with dementia, a cappella groups etc.</a:t>
            </a:r>
          </a:p>
          <a:p>
            <a:pPr marL="457200" indent="-457200">
              <a:spcBef>
                <a:spcPts val="1800"/>
              </a:spcBef>
              <a:buFont typeface="Arial" panose="020B0604020202020204" pitchFamily="34" charset="0"/>
              <a:buChar char="•"/>
            </a:pPr>
            <a:r>
              <a:rPr lang="en-GB" b="1" dirty="0">
                <a:solidFill>
                  <a:srgbClr val="C00000"/>
                </a:solidFill>
              </a:rPr>
              <a:t>Instrumental groups (40%)</a:t>
            </a:r>
            <a:r>
              <a:rPr lang="en-GB" dirty="0"/>
              <a:t>: wind bands, brass bands, amateur orchestras, jazz ensembles, folk groups, single instrument groups, samba bands, steelpan orchestras, drumming circles</a:t>
            </a:r>
          </a:p>
          <a:p>
            <a:pPr marL="457200" indent="-457200">
              <a:spcBef>
                <a:spcPts val="1800"/>
              </a:spcBef>
              <a:buFont typeface="Arial" panose="020B0604020202020204" pitchFamily="34" charset="0"/>
              <a:buChar char="•"/>
            </a:pPr>
            <a:r>
              <a:rPr lang="en-GB" b="1" dirty="0">
                <a:solidFill>
                  <a:srgbClr val="C00000"/>
                </a:solidFill>
              </a:rPr>
              <a:t>Promoting groups: </a:t>
            </a:r>
            <a:r>
              <a:rPr lang="en-GB" dirty="0"/>
              <a:t>volunteers putting on small concerts with professional musicians</a:t>
            </a:r>
          </a:p>
        </p:txBody>
      </p:sp>
    </p:spTree>
    <p:extLst>
      <p:ext uri="{BB962C8B-B14F-4D97-AF65-F5344CB8AC3E}">
        <p14:creationId xmlns:p14="http://schemas.microsoft.com/office/powerpoint/2010/main" val="176648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E6DFC-0A64-C281-1A03-D56ADCF3D9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B5CE8-D2D6-8C3A-7A14-7B6537FC945B}"/>
              </a:ext>
            </a:extLst>
          </p:cNvPr>
          <p:cNvSpPr>
            <a:spLocks noGrp="1"/>
          </p:cNvSpPr>
          <p:nvPr>
            <p:ph type="sldNum" sz="quarter" idx="10"/>
          </p:nvPr>
        </p:nvSpPr>
        <p:spPr/>
        <p:txBody>
          <a:bodyPr/>
          <a:lstStyle/>
          <a:p>
            <a:fld id="{08D85533-C4DB-EF48-BD36-2511F8F1D169}" type="slidenum">
              <a:rPr lang="en-US" smtClean="0"/>
              <a:pPr/>
              <a:t>8</a:t>
            </a:fld>
            <a:endParaRPr lang="en-US" dirty="0"/>
          </a:p>
        </p:txBody>
      </p:sp>
      <p:sp>
        <p:nvSpPr>
          <p:cNvPr id="4" name="Title 3">
            <a:extLst>
              <a:ext uri="{FF2B5EF4-FFF2-40B4-BE49-F238E27FC236}">
                <a16:creationId xmlns:a16="http://schemas.microsoft.com/office/drawing/2014/main" id="{95BC9957-8856-2FBF-CDB0-5DBB7664AD0C}"/>
              </a:ext>
            </a:extLst>
          </p:cNvPr>
          <p:cNvSpPr>
            <a:spLocks noGrp="1"/>
          </p:cNvSpPr>
          <p:nvPr>
            <p:ph type="title"/>
          </p:nvPr>
        </p:nvSpPr>
        <p:spPr>
          <a:xfrm>
            <a:off x="1211283" y="914399"/>
            <a:ext cx="7730837" cy="1223159"/>
          </a:xfrm>
        </p:spPr>
        <p:txBody>
          <a:bodyPr/>
          <a:lstStyle/>
          <a:p>
            <a:pPr algn="ctr"/>
            <a:r>
              <a:rPr lang="en-GB" sz="4000" dirty="0"/>
              <a:t>3. Introducing leisure-time music </a:t>
            </a:r>
            <a:r>
              <a:rPr lang="en-GB" sz="4000" dirty="0">
                <a:solidFill>
                  <a:srgbClr val="C00000"/>
                </a:solidFill>
              </a:rPr>
              <a:t>groups</a:t>
            </a:r>
          </a:p>
        </p:txBody>
      </p:sp>
      <p:sp>
        <p:nvSpPr>
          <p:cNvPr id="5" name="Content Placeholder 4">
            <a:extLst>
              <a:ext uri="{FF2B5EF4-FFF2-40B4-BE49-F238E27FC236}">
                <a16:creationId xmlns:a16="http://schemas.microsoft.com/office/drawing/2014/main" id="{4A3CE445-354E-657E-A625-100E47F61044}"/>
              </a:ext>
            </a:extLst>
          </p:cNvPr>
          <p:cNvSpPr>
            <a:spLocks noGrp="1"/>
          </p:cNvSpPr>
          <p:nvPr>
            <p:ph idx="1"/>
          </p:nvPr>
        </p:nvSpPr>
        <p:spPr>
          <a:xfrm>
            <a:off x="534390" y="2428276"/>
            <a:ext cx="8274758" cy="3283755"/>
          </a:xfrm>
        </p:spPr>
        <p:txBody>
          <a:bodyPr>
            <a:noAutofit/>
          </a:bodyPr>
          <a:lstStyle/>
          <a:p>
            <a:pPr marL="457200" indent="-457200">
              <a:spcBef>
                <a:spcPts val="1200"/>
              </a:spcBef>
              <a:buFont typeface="Arial" panose="020B0604020202020204" pitchFamily="34" charset="0"/>
              <a:buChar char="•"/>
            </a:pPr>
            <a:r>
              <a:rPr lang="en-GB" sz="2400" dirty="0"/>
              <a:t>Run (usually) by a committee of volunteers</a:t>
            </a:r>
          </a:p>
          <a:p>
            <a:pPr marL="457200" indent="-457200">
              <a:spcBef>
                <a:spcPts val="1200"/>
              </a:spcBef>
              <a:buFont typeface="Arial" panose="020B0604020202020204" pitchFamily="34" charset="0"/>
              <a:buChar char="•"/>
            </a:pPr>
            <a:r>
              <a:rPr lang="en-GB" sz="2400" dirty="0"/>
              <a:t>89% are charities; 75% have an annual income &lt;£14500</a:t>
            </a:r>
          </a:p>
          <a:p>
            <a:pPr marL="457200" indent="-457200">
              <a:spcBef>
                <a:spcPts val="1200"/>
              </a:spcBef>
              <a:buFont typeface="Arial" panose="020B0604020202020204" pitchFamily="34" charset="0"/>
              <a:buChar char="•"/>
            </a:pPr>
            <a:r>
              <a:rPr lang="en-GB" sz="2400" dirty="0"/>
              <a:t>Average membership of a group: 61 participants. Varies from 6 (a handbell-ringer group) to over 200</a:t>
            </a:r>
          </a:p>
          <a:p>
            <a:pPr marL="457200" indent="-457200">
              <a:spcBef>
                <a:spcPts val="1200"/>
              </a:spcBef>
              <a:buFont typeface="Arial" panose="020B0604020202020204" pitchFamily="34" charset="0"/>
              <a:buChar char="•"/>
            </a:pPr>
            <a:r>
              <a:rPr lang="en-GB" sz="2400" dirty="0"/>
              <a:t>Everywhere: map of members = map of UK population</a:t>
            </a:r>
          </a:p>
          <a:p>
            <a:pPr marL="457200" indent="-457200">
              <a:spcBef>
                <a:spcPts val="1200"/>
              </a:spcBef>
              <a:buFont typeface="Arial" panose="020B0604020202020204" pitchFamily="34" charset="0"/>
              <a:buChar char="•"/>
            </a:pPr>
            <a:r>
              <a:rPr lang="en-GB" sz="2400" dirty="0"/>
              <a:t>They fund themselves: from membership subscriptions, ticket sales, some project funding, individual fundraising (e.g. donations); they are independent</a:t>
            </a:r>
          </a:p>
        </p:txBody>
      </p:sp>
    </p:spTree>
    <p:extLst>
      <p:ext uri="{BB962C8B-B14F-4D97-AF65-F5344CB8AC3E}">
        <p14:creationId xmlns:p14="http://schemas.microsoft.com/office/powerpoint/2010/main" val="370063742"/>
      </p:ext>
    </p:extLst>
  </p:cSld>
  <p:clrMapOvr>
    <a:masterClrMapping/>
  </p:clrMapOvr>
</p:sld>
</file>

<file path=ppt/theme/theme1.xml><?xml version="1.0" encoding="utf-8"?>
<a:theme xmlns:a="http://schemas.openxmlformats.org/drawingml/2006/main" name="Making Music Theme">
  <a:themeElements>
    <a:clrScheme name="Making Music 1">
      <a:dk1>
        <a:srgbClr val="000000"/>
      </a:dk1>
      <a:lt1>
        <a:srgbClr val="FFFFFF"/>
      </a:lt1>
      <a:dk2>
        <a:srgbClr val="44546A"/>
      </a:dk2>
      <a:lt2>
        <a:srgbClr val="E7E6E6"/>
      </a:lt2>
      <a:accent1>
        <a:srgbClr val="E31B23"/>
      </a:accent1>
      <a:accent2>
        <a:srgbClr val="D3D3D3"/>
      </a:accent2>
      <a:accent3>
        <a:srgbClr val="00A1D3"/>
      </a:accent3>
      <a:accent4>
        <a:srgbClr val="FFC000"/>
      </a:accent4>
      <a:accent5>
        <a:srgbClr val="072A5E"/>
      </a:accent5>
      <a:accent6>
        <a:srgbClr val="EE7401"/>
      </a:accent6>
      <a:hlink>
        <a:srgbClr val="00A1D3"/>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M Accesible and Inlusive activity Presentation" id="{9E18251B-76F1-4A2D-8D2F-C12B80568CE2}" vid="{3E01177E-4B19-4074-A0FB-54008A798A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35AAAE9CF1AB4EBEAC5C209EA23E88" ma:contentTypeVersion="18" ma:contentTypeDescription="Create a new document." ma:contentTypeScope="" ma:versionID="bb36ae057efcb7120a00d7773ee1c76e">
  <xsd:schema xmlns:xsd="http://www.w3.org/2001/XMLSchema" xmlns:xs="http://www.w3.org/2001/XMLSchema" xmlns:p="http://schemas.microsoft.com/office/2006/metadata/properties" xmlns:ns2="816fe034-ddef-4c4d-a1b7-2eb3e5e2b630" xmlns:ns3="81dc999f-6a41-42e2-87c5-340193c8826f" targetNamespace="http://schemas.microsoft.com/office/2006/metadata/properties" ma:root="true" ma:fieldsID="81661c66e5f390fe7e5fc226e1085eac" ns2:_="" ns3:_="">
    <xsd:import namespace="816fe034-ddef-4c4d-a1b7-2eb3e5e2b630"/>
    <xsd:import namespace="81dc999f-6a41-42e2-87c5-340193c882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6fe034-ddef-4c4d-a1b7-2eb3e5e2b6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e9db65-3ee7-4d3b-b3a5-2a1a2be390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c999f-6a41-42e2-87c5-340193c8826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92a6731-b5b4-4a90-8e14-af0595ca6147}" ma:internalName="TaxCatchAll" ma:showField="CatchAllData" ma:web="81dc999f-6a41-42e2-87c5-340193c882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1dc999f-6a41-42e2-87c5-340193c8826f">
      <UserInfo>
        <DisplayName>Xenia Davis</DisplayName>
        <AccountId>43</AccountId>
        <AccountType/>
      </UserInfo>
      <UserInfo>
        <DisplayName>Sharon Moloney</DisplayName>
        <AccountId>56</AccountId>
        <AccountType/>
      </UserInfo>
      <UserInfo>
        <DisplayName>Harriet Laidler</DisplayName>
        <AccountId>54</AccountId>
        <AccountType/>
      </UserInfo>
      <UserInfo>
        <DisplayName>Barbara Eifler</DisplayName>
        <AccountId>50</AccountId>
        <AccountType/>
      </UserInfo>
      <UserInfo>
        <DisplayName>Alison Reeves</DisplayName>
        <AccountId>58</AccountId>
        <AccountType/>
      </UserInfo>
    </SharedWithUsers>
    <TaxCatchAll xmlns="81dc999f-6a41-42e2-87c5-340193c8826f" xsi:nil="true"/>
    <lcf76f155ced4ddcb4097134ff3c332f xmlns="816fe034-ddef-4c4d-a1b7-2eb3e5e2b6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B3210E-873A-47DA-995C-36D3D7109EEE}">
  <ds:schemaRefs>
    <ds:schemaRef ds:uri="http://schemas.microsoft.com/sharepoint/v3/contenttype/forms"/>
  </ds:schemaRefs>
</ds:datastoreItem>
</file>

<file path=customXml/itemProps2.xml><?xml version="1.0" encoding="utf-8"?>
<ds:datastoreItem xmlns:ds="http://schemas.openxmlformats.org/officeDocument/2006/customXml" ds:itemID="{45A99B16-9A92-48A0-AF15-5D4913489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6fe034-ddef-4c4d-a1b7-2eb3e5e2b630"/>
    <ds:schemaRef ds:uri="81dc999f-6a41-42e2-87c5-340193c882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EAD67A-465B-42C2-9B04-1A31DDB996FF}">
  <ds:schemaRefs>
    <ds:schemaRef ds:uri="http://schemas.microsoft.com/office/2006/metadata/properties"/>
    <ds:schemaRef ds:uri="http://purl.org/dc/dcmitype/"/>
    <ds:schemaRef ds:uri="816fe034-ddef-4c4d-a1b7-2eb3e5e2b630"/>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81dc999f-6a41-42e2-87c5-340193c8826f"/>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Accessible and Inclusive activity Sep 2021</Template>
  <TotalTime>1981</TotalTime>
  <Words>1043</Words>
  <Application>Microsoft Office PowerPoint</Application>
  <PresentationFormat>A4 Paper (210x297 mm)</PresentationFormat>
  <Paragraphs>120</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Trebuchet MS</vt:lpstr>
      <vt:lpstr>StoneSansITC</vt:lpstr>
      <vt:lpstr>Arial</vt:lpstr>
      <vt:lpstr>Franklin Gothic Book</vt:lpstr>
      <vt:lpstr>Making Music Theme</vt:lpstr>
      <vt:lpstr>Making Music and music groups in the United Kingdom</vt:lpstr>
      <vt:lpstr>Agenda</vt:lpstr>
      <vt:lpstr>1. Introducing Making Music</vt:lpstr>
      <vt:lpstr>1. Introducing Making Music</vt:lpstr>
      <vt:lpstr>2. What does Making Music do?</vt:lpstr>
      <vt:lpstr>2. What does Making Music do?</vt:lpstr>
      <vt:lpstr>3. Introducing leisure-time music groups</vt:lpstr>
      <vt:lpstr>3. Introducing leisure-time music groups</vt:lpstr>
      <vt:lpstr>3. Introducing leisure-time music groups</vt:lpstr>
      <vt:lpstr>4. What do music groups do?</vt:lpstr>
      <vt:lpstr>4. What (else) do music groups do?</vt:lpstr>
      <vt:lpstr>4. What music groups do: the effect</vt:lpstr>
      <vt:lpstr>4. What music groups do: the effect</vt:lpstr>
      <vt:lpstr>4. What music groups do: the effect</vt:lpstr>
      <vt:lpstr>5. Summary and questions</vt:lpstr>
    </vt:vector>
  </TitlesOfParts>
  <Company>Virtual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accessible and inclusive activity</dc:title>
  <dc:creator>Alison Reeves</dc:creator>
  <cp:lastModifiedBy>Barbara Eifler</cp:lastModifiedBy>
  <cp:revision>411</cp:revision>
  <dcterms:created xsi:type="dcterms:W3CDTF">2021-09-20T10:41:50Z</dcterms:created>
  <dcterms:modified xsi:type="dcterms:W3CDTF">2025-05-04T23:14:18Z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968000.000000000</vt:lpwstr>
  </property>
  <property fmtid="{D5CDD505-2E9C-101B-9397-08002B2CF9AE}" pid="3" name="ContentTypeId">
    <vt:lpwstr>0x0101002F35AAAE9CF1AB4EBEAC5C209EA23E88</vt:lpwstr>
  </property>
  <property fmtid="{D5CDD505-2E9C-101B-9397-08002B2CF9AE}" pid="4" name="MediaServiceImageTags">
    <vt:lpwstr/>
  </property>
</Properties>
</file>